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5" r:id="rId11"/>
    <p:sldId id="267" r:id="rId12"/>
    <p:sldId id="268" r:id="rId13"/>
    <p:sldId id="270" r:id="rId14"/>
    <p:sldId id="269" r:id="rId15"/>
    <p:sldId id="257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0794B7-DF63-4C37-8014-00CB1DEBB72F}" type="datetimeFigureOut">
              <a:rPr lang="ru-RU" smtClean="0"/>
              <a:t>03.07.2020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39A153-77E7-4CF9-BD9F-239BE81F35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6411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39A153-77E7-4CF9-BD9F-239BE81F3587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4164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39A153-77E7-4CF9-BD9F-239BE81F3587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7503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87873-2218-46A3-BCB5-39FF42FB79C9}" type="datetimeFigureOut">
              <a:rPr lang="ru-RU" smtClean="0"/>
              <a:t>03.07.2020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90AE-B602-4FB5-A56F-3554960E8C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872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87873-2218-46A3-BCB5-39FF42FB79C9}" type="datetimeFigureOut">
              <a:rPr lang="ru-RU" smtClean="0"/>
              <a:t>03.07.2020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90AE-B602-4FB5-A56F-3554960E8C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9521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87873-2218-46A3-BCB5-39FF42FB79C9}" type="datetimeFigureOut">
              <a:rPr lang="ru-RU" smtClean="0"/>
              <a:t>03.07.2020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90AE-B602-4FB5-A56F-3554960E8C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0680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87873-2218-46A3-BCB5-39FF42FB79C9}" type="datetimeFigureOut">
              <a:rPr lang="ru-RU" smtClean="0"/>
              <a:t>03.07.2020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90AE-B602-4FB5-A56F-3554960E8C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0892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87873-2218-46A3-BCB5-39FF42FB79C9}" type="datetimeFigureOut">
              <a:rPr lang="ru-RU" smtClean="0"/>
              <a:t>03.07.2020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90AE-B602-4FB5-A56F-3554960E8C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0705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87873-2218-46A3-BCB5-39FF42FB79C9}" type="datetimeFigureOut">
              <a:rPr lang="ru-RU" smtClean="0"/>
              <a:t>03.07.2020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90AE-B602-4FB5-A56F-3554960E8C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1374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87873-2218-46A3-BCB5-39FF42FB79C9}" type="datetimeFigureOut">
              <a:rPr lang="ru-RU" smtClean="0"/>
              <a:t>03.07.2020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90AE-B602-4FB5-A56F-3554960E8C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4314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87873-2218-46A3-BCB5-39FF42FB79C9}" type="datetimeFigureOut">
              <a:rPr lang="ru-RU" smtClean="0"/>
              <a:t>03.07.2020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90AE-B602-4FB5-A56F-3554960E8C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1636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87873-2218-46A3-BCB5-39FF42FB79C9}" type="datetimeFigureOut">
              <a:rPr lang="ru-RU" smtClean="0"/>
              <a:t>03.07.2020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90AE-B602-4FB5-A56F-3554960E8C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6922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87873-2218-46A3-BCB5-39FF42FB79C9}" type="datetimeFigureOut">
              <a:rPr lang="ru-RU" smtClean="0"/>
              <a:t>03.07.2020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90AE-B602-4FB5-A56F-3554960E8C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1252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87873-2218-46A3-BCB5-39FF42FB79C9}" type="datetimeFigureOut">
              <a:rPr lang="ru-RU" smtClean="0"/>
              <a:t>03.07.2020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90AE-B602-4FB5-A56F-3554960E8C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1486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87873-2218-46A3-BCB5-39FF42FB79C9}" type="datetimeFigureOut">
              <a:rPr lang="ru-RU" smtClean="0"/>
              <a:t>03.07.2020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290AE-B602-4FB5-A56F-3554960E8C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9097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673966"/>
            <a:ext cx="10945091" cy="3066618"/>
          </a:xfrm>
        </p:spPr>
        <p:txBody>
          <a:bodyPr>
            <a:noAutofit/>
          </a:bodyPr>
          <a:lstStyle/>
          <a:p>
            <a:pPr algn="l"/>
            <a:r>
              <a:rPr lang="ru-RU" sz="4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ЭКЗАМЕН</a:t>
            </a:r>
            <a:br>
              <a:rPr lang="ru-RU" sz="4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 модулю ПМ.01 «Разработка программных модулей программного обеспечения для компьютерных систем</a:t>
            </a:r>
            <a:r>
              <a:rPr lang="ru-RU" sz="4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br>
              <a:rPr lang="ru-RU" sz="4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Билет № 20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4260129"/>
            <a:ext cx="9144000" cy="1655762"/>
          </a:xfrm>
        </p:spPr>
        <p:txBody>
          <a:bodyPr/>
          <a:lstStyle/>
          <a:p>
            <a:pPr algn="l"/>
            <a:r>
              <a:rPr lang="ru-RU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 студент группы П1-17</a:t>
            </a:r>
          </a:p>
          <a:p>
            <a:pPr algn="l"/>
            <a:r>
              <a:rPr lang="ru-RU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Юшаков Никита Романович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94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4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ПК 1.4 в ПП.01</a:t>
            </a:r>
            <a:endParaRPr lang="ru-RU" sz="4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0348" y="1325563"/>
            <a:ext cx="6191304" cy="514912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86711" y="1325563"/>
            <a:ext cx="2622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Источник: Отчет. ПП.01.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Раздел 2.4.2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673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4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ПК 1.5 в КП.01</a:t>
            </a:r>
            <a:endParaRPr lang="ru-RU" sz="4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2523" y="1325563"/>
            <a:ext cx="7835609" cy="46688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4357" y="1325563"/>
            <a:ext cx="27580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Источник: Записка. КП.01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Раздел 2.10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9789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4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ПК 1.5 в ПП.01</a:t>
            </a:r>
            <a:endParaRPr lang="ru-RU" sz="4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4100" y="2726312"/>
            <a:ext cx="5219700" cy="3009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27194" y="1733550"/>
            <a:ext cx="46335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Источник: Отчет. ПП.01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Раздел 2.5. Оптимизация программного кода.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729076"/>
            <a:ext cx="364105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4738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4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ПК 1.6 в КП.01</a:t>
            </a:r>
            <a:endParaRPr lang="ru-RU" sz="4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2864" y="1325563"/>
            <a:ext cx="5321255" cy="511218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439071" y="1865746"/>
            <a:ext cx="35611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Источник: Записка. КП.01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Раздел 3.1. Руководство оператора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5445" y="2990704"/>
            <a:ext cx="4268355" cy="3377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341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4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ПК 1.6 в УП.01</a:t>
            </a:r>
            <a:endParaRPr lang="ru-RU" sz="4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74266" y="2223026"/>
            <a:ext cx="38632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Источник: Отчет. УП.01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Раздел 2.8. 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документации по проекту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51487"/>
            <a:ext cx="6411768" cy="2560149"/>
          </a:xfrm>
          <a:prstGeom prst="rect">
            <a:avLst/>
          </a:prstGeom>
        </p:spPr>
      </p:pic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6000" y="1325563"/>
            <a:ext cx="5644755" cy="518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5802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37517" y="2967335"/>
            <a:ext cx="67169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  <a:endParaRPr lang="ru-RU" sz="5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209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ru-RU" sz="4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Выбор </a:t>
            </a:r>
            <a:r>
              <a:rPr lang="ru-RU" sz="4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разделов </a:t>
            </a:r>
            <a:r>
              <a:rPr lang="ru-RU" sz="4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ПМ.01 для демонстрации сформированности ПК.</a:t>
            </a:r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1620146"/>
              </p:ext>
            </p:extLst>
          </p:nvPr>
        </p:nvGraphicFramePr>
        <p:xfrm>
          <a:off x="600363" y="1849582"/>
          <a:ext cx="10991274" cy="37684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31879">
                  <a:extLst>
                    <a:ext uri="{9D8B030D-6E8A-4147-A177-3AD203B41FA5}">
                      <a16:colId xmlns:a16="http://schemas.microsoft.com/office/drawing/2014/main" val="2284580059"/>
                    </a:ext>
                  </a:extLst>
                </a:gridCol>
                <a:gridCol w="1831879">
                  <a:extLst>
                    <a:ext uri="{9D8B030D-6E8A-4147-A177-3AD203B41FA5}">
                      <a16:colId xmlns:a16="http://schemas.microsoft.com/office/drawing/2014/main" val="963927372"/>
                    </a:ext>
                  </a:extLst>
                </a:gridCol>
                <a:gridCol w="1831879">
                  <a:extLst>
                    <a:ext uri="{9D8B030D-6E8A-4147-A177-3AD203B41FA5}">
                      <a16:colId xmlns:a16="http://schemas.microsoft.com/office/drawing/2014/main" val="3159779232"/>
                    </a:ext>
                  </a:extLst>
                </a:gridCol>
                <a:gridCol w="1831879">
                  <a:extLst>
                    <a:ext uri="{9D8B030D-6E8A-4147-A177-3AD203B41FA5}">
                      <a16:colId xmlns:a16="http://schemas.microsoft.com/office/drawing/2014/main" val="3488310143"/>
                    </a:ext>
                  </a:extLst>
                </a:gridCol>
                <a:gridCol w="1831879">
                  <a:extLst>
                    <a:ext uri="{9D8B030D-6E8A-4147-A177-3AD203B41FA5}">
                      <a16:colId xmlns:a16="http://schemas.microsoft.com/office/drawing/2014/main" val="2299025132"/>
                    </a:ext>
                  </a:extLst>
                </a:gridCol>
                <a:gridCol w="1831879">
                  <a:extLst>
                    <a:ext uri="{9D8B030D-6E8A-4147-A177-3AD203B41FA5}">
                      <a16:colId xmlns:a16="http://schemas.microsoft.com/office/drawing/2014/main" val="1952028225"/>
                    </a:ext>
                  </a:extLst>
                </a:gridCol>
              </a:tblGrid>
              <a:tr h="538348"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МДК.01.01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МДК.01.02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КП.01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УП.01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ПП.01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606595"/>
                  </a:ext>
                </a:extLst>
              </a:tr>
              <a:tr h="538348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ПК 1.1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352932"/>
                  </a:ext>
                </a:extLst>
              </a:tr>
              <a:tr h="538348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ПК</a:t>
                      </a:r>
                      <a:r>
                        <a:rPr lang="ru-RU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261318"/>
                  </a:ext>
                </a:extLst>
              </a:tr>
              <a:tr h="538348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ПК 1.3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124986"/>
                  </a:ext>
                </a:extLst>
              </a:tr>
              <a:tr h="538348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ПК 1.4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814828"/>
                  </a:ext>
                </a:extLst>
              </a:tr>
              <a:tr h="538348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ПК 1.5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239053"/>
                  </a:ext>
                </a:extLst>
              </a:tr>
              <a:tr h="538348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ПК</a:t>
                      </a:r>
                      <a:r>
                        <a:rPr lang="ru-RU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1.6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7506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322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4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ПК 1.1 в МДК.01.01</a:t>
            </a:r>
            <a:endParaRPr lang="ru-RU" sz="4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53653" y="2348396"/>
            <a:ext cx="5181600" cy="3564412"/>
          </a:xfrm>
          <a:prstGeom prst="rect">
            <a:avLst/>
          </a:prstGeom>
        </p:spPr>
      </p:pic>
      <p:pic>
        <p:nvPicPr>
          <p:cNvPr id="10" name="Объект 9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722745" y="3041892"/>
            <a:ext cx="5730908" cy="217742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895317" y="2632364"/>
            <a:ext cx="1385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Prototypes.h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464006" y="1865745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Function.c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838200" y="1588746"/>
            <a:ext cx="24314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Источник: МДК.01.01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 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Country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750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4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ПК 1.1 в МДК.01.02</a:t>
            </a:r>
            <a:endParaRPr lang="ru-RU" sz="4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646075" y="1690688"/>
            <a:ext cx="2627803" cy="5051109"/>
          </a:xfrm>
          <a:prstGeom prst="rect">
            <a:avLst/>
          </a:prstGeom>
        </p:spPr>
      </p:pic>
      <p:pic>
        <p:nvPicPr>
          <p:cNvPr id="8" name="Объект 7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7992997" y="1690688"/>
            <a:ext cx="2381112" cy="505110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523446" y="1413164"/>
            <a:ext cx="873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Hotel.h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137754" y="1325563"/>
            <a:ext cx="2024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mplementation.cpp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20704" y="3565670"/>
            <a:ext cx="392537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Источник: Лабораторные работы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прикладному программированию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ЛЗ № 11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8021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4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ПК 1.2 в МДК.01.01</a:t>
            </a:r>
            <a:endParaRPr lang="ru-RU" sz="4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552113"/>
            <a:ext cx="10515600" cy="388101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691081" y="2204517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ain.c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199" y="1558186"/>
            <a:ext cx="23509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Источник: МДК.01.01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 «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Country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749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4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ПК 1.2 в МДК.01.02</a:t>
            </a:r>
            <a:endParaRPr lang="ru-RU" sz="4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57540" y="3119245"/>
            <a:ext cx="3096260" cy="286232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38200" y="1930400"/>
            <a:ext cx="69180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данном проекте 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стояла задача реализовать меню программы как отдельную функцию.</a:t>
            </a:r>
            <a:endParaRPr lang="ru-RU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результате получился 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данный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 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файл</a:t>
            </a:r>
            <a:endParaRPr lang="ru-RU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78923" y="2749913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ain.cpp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Стрелка вправо 5"/>
          <p:cNvSpPr/>
          <p:nvPr/>
        </p:nvSpPr>
        <p:spPr>
          <a:xfrm>
            <a:off x="3595901" y="4308090"/>
            <a:ext cx="978408" cy="48463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835566" y="5397559"/>
            <a:ext cx="71713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Источник: Лабораторные работы по прикладному программированию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ЛЗ № 11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7667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4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ПК 1.3 в КП.01 </a:t>
            </a:r>
            <a:endParaRPr lang="ru-RU" sz="4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87564" y="1325563"/>
            <a:ext cx="5331653" cy="532461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38200" y="1325563"/>
            <a:ext cx="27147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Источник: Записка. Кп.01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Раздел 2.9</a:t>
            </a:r>
          </a:p>
        </p:txBody>
      </p:sp>
    </p:spTree>
    <p:extLst>
      <p:ext uri="{BB962C8B-B14F-4D97-AF65-F5344CB8AC3E}">
        <p14:creationId xmlns:p14="http://schemas.microsoft.com/office/powerpoint/2010/main" val="3482122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4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ПК 1.3 в ПП.01</a:t>
            </a:r>
            <a:endParaRPr lang="ru-RU" sz="4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1394" y="1325563"/>
            <a:ext cx="7722406" cy="487203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52587" y="1325563"/>
            <a:ext cx="2564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Источник: Отчет. ПП.01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Раздел 2.3. Отладка</a:t>
            </a:r>
          </a:p>
        </p:txBody>
      </p:sp>
    </p:spTree>
    <p:extLst>
      <p:ext uri="{BB962C8B-B14F-4D97-AF65-F5344CB8AC3E}">
        <p14:creationId xmlns:p14="http://schemas.microsoft.com/office/powerpoint/2010/main" val="53960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4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ПК 1.4 в УП.01</a:t>
            </a:r>
            <a:endParaRPr lang="ru-RU" sz="4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63437" y="1325563"/>
            <a:ext cx="3422945" cy="5278437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2583" y="1325563"/>
            <a:ext cx="3870854" cy="52784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199" y="1789202"/>
            <a:ext cx="2561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Источник: Отчет. УП.01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Раздел 2.5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625" y="2899172"/>
            <a:ext cx="3568363" cy="2131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53681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229</Words>
  <Application>Microsoft Office PowerPoint</Application>
  <PresentationFormat>Широкоэкранный</PresentationFormat>
  <Paragraphs>76</Paragraphs>
  <Slides>15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Тема Office</vt:lpstr>
      <vt:lpstr>ЭКЗАМЕН По модулю ПМ.01 «Разработка программных модулей программного обеспечения для компьютерных систем» Билет № 20</vt:lpstr>
      <vt:lpstr>Выбор разделов ПМ.01 для демонстрации сформированности ПК.</vt:lpstr>
      <vt:lpstr>ПК 1.1 в МДК.01.01</vt:lpstr>
      <vt:lpstr>ПК 1.1 в МДК.01.02</vt:lpstr>
      <vt:lpstr>ПК 1.2 в МДК.01.01</vt:lpstr>
      <vt:lpstr>ПК 1.2 в МДК.01.02</vt:lpstr>
      <vt:lpstr>ПК 1.3 в КП.01 </vt:lpstr>
      <vt:lpstr>ПК 1.3 в ПП.01</vt:lpstr>
      <vt:lpstr>ПК 1.4 в УП.01</vt:lpstr>
      <vt:lpstr>ПК 1.4 в ПП.01</vt:lpstr>
      <vt:lpstr>ПК 1.5 в КП.01</vt:lpstr>
      <vt:lpstr>ПК 1.5 в ПП.01</vt:lpstr>
      <vt:lpstr>ПК 1.6 в КП.01</vt:lpstr>
      <vt:lpstr>ПК 1.6 в УП.01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Никита</dc:creator>
  <cp:lastModifiedBy>Никита</cp:lastModifiedBy>
  <cp:revision>83</cp:revision>
  <dcterms:created xsi:type="dcterms:W3CDTF">2020-06-29T13:05:16Z</dcterms:created>
  <dcterms:modified xsi:type="dcterms:W3CDTF">2020-07-03T08:21:24Z</dcterms:modified>
</cp:coreProperties>
</file>