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01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0D4C-AA11-4C23-947C-648CB015DC60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EF8-B488-42DB-AEC8-22B9519D1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55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0D4C-AA11-4C23-947C-648CB015DC60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EF8-B488-42DB-AEC8-22B9519D1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92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0D4C-AA11-4C23-947C-648CB015DC60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EF8-B488-42DB-AEC8-22B9519D1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696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0D4C-AA11-4C23-947C-648CB015DC60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EF8-B488-42DB-AEC8-22B9519D1DE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7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0D4C-AA11-4C23-947C-648CB015DC60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EF8-B488-42DB-AEC8-22B9519D1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919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0D4C-AA11-4C23-947C-648CB015DC60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EF8-B488-42DB-AEC8-22B9519D1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026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0D4C-AA11-4C23-947C-648CB015DC60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EF8-B488-42DB-AEC8-22B9519D1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609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0D4C-AA11-4C23-947C-648CB015DC60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EF8-B488-42DB-AEC8-22B9519D1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659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0D4C-AA11-4C23-947C-648CB015DC60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EF8-B488-42DB-AEC8-22B9519D1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81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0D4C-AA11-4C23-947C-648CB015DC60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EF8-B488-42DB-AEC8-22B9519D1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0D4C-AA11-4C23-947C-648CB015DC60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EF8-B488-42DB-AEC8-22B9519D1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05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0D4C-AA11-4C23-947C-648CB015DC60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EF8-B488-42DB-AEC8-22B9519D1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0D4C-AA11-4C23-947C-648CB015DC60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EF8-B488-42DB-AEC8-22B9519D1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14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0D4C-AA11-4C23-947C-648CB015DC60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EF8-B488-42DB-AEC8-22B9519D1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09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0D4C-AA11-4C23-947C-648CB015DC60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EF8-B488-42DB-AEC8-22B9519D1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9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0D4C-AA11-4C23-947C-648CB015DC60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EF8-B488-42DB-AEC8-22B9519D1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08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0D4C-AA11-4C23-947C-648CB015DC60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EF8-B488-42DB-AEC8-22B9519D1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75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860D4C-AA11-4C23-947C-648CB015DC60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E0EF8-B488-42DB-AEC8-22B9519D1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290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CCDFA-5705-4736-9FBB-2F4DB6A92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477" y="230818"/>
            <a:ext cx="11037045" cy="3107186"/>
          </a:xfrm>
        </p:spPr>
        <p:txBody>
          <a:bodyPr/>
          <a:lstStyle/>
          <a:p>
            <a:pPr algn="ctr"/>
            <a:r>
              <a:rPr lang="ru-RU" sz="40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Экзаменационный </a:t>
            </a:r>
            <a:r>
              <a:rPr lang="ru-RU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билет №2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u-RU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по модулю ПМ.01 </a:t>
            </a:r>
            <a:r>
              <a:rPr lang="ru-RU" sz="40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Разработка приложения «Учёт архивных дел»</a:t>
            </a:r>
            <a:br>
              <a:rPr lang="ru-RU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</a:b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7FEB39-80C8-4118-8C03-CC8AA3D56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3986074"/>
            <a:ext cx="10181829" cy="1652726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П1-18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Волков Максим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411750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C6F87-89BA-42B2-8E3C-40AA9F68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Текстовое описание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349407-F4C0-4A06-A73E-4B07DE2DE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502" y="2079812"/>
            <a:ext cx="8175158" cy="419548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b="1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Цели: 1. Создание данных о студентах; 2. Получение информации в виде </a:t>
            </a:r>
            <a:r>
              <a:rPr lang="en-US" sz="2400" b="1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</a:t>
            </a:r>
            <a:r>
              <a:rPr lang="ru-RU" sz="2400" b="1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файла; 3. Предоставление информации о студентах. Программа предназначена для ведения базы данных, которая содержит информацию о студентах и выводит информацию в специальный </a:t>
            </a:r>
            <a:r>
              <a:rPr lang="en-US" sz="2400" b="1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 </a:t>
            </a:r>
            <a:r>
              <a:rPr lang="ru-RU" sz="2400" b="1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файл.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392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DDC4E9-9B44-435D-BB0D-05D62AB6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629E610-8D0C-46DF-96A9-2605EAB43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137" y="2026005"/>
            <a:ext cx="3586853" cy="4195762"/>
          </a:xfrm>
        </p:spPr>
      </p:pic>
    </p:spTree>
    <p:extLst>
      <p:ext uri="{BB962C8B-B14F-4D97-AF65-F5344CB8AC3E}">
        <p14:creationId xmlns:p14="http://schemas.microsoft.com/office/powerpoint/2010/main" val="152698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E65A8-08D9-4FC1-B2DB-B0A926EF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0130" y="373933"/>
            <a:ext cx="5372949" cy="1400530"/>
          </a:xfrm>
        </p:spPr>
        <p:txBody>
          <a:bodyPr/>
          <a:lstStyle/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9F28D7-63DB-4FFF-BB5E-F80906256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230" y="986118"/>
            <a:ext cx="5786165" cy="587188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37FA10-3C49-4286-BAD7-3E0E7C226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09" y="2491347"/>
            <a:ext cx="27051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1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9A7C1-C05F-4B04-84CC-71A7A4B06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197" y="264956"/>
            <a:ext cx="9404723" cy="725644"/>
          </a:xfrm>
        </p:spPr>
        <p:txBody>
          <a:bodyPr/>
          <a:lstStyle/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Отладка одного из модулей при разработки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C838017-6DAD-47C3-9456-D49852807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570" y="922020"/>
            <a:ext cx="10315090" cy="5755005"/>
          </a:xfrm>
        </p:spPr>
      </p:pic>
    </p:spTree>
    <p:extLst>
      <p:ext uri="{BB962C8B-B14F-4D97-AF65-F5344CB8AC3E}">
        <p14:creationId xmlns:p14="http://schemas.microsoft.com/office/powerpoint/2010/main" val="1665244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177DB-B4B9-4C17-BAE0-5A61A9D9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65" y="1349363"/>
            <a:ext cx="9847295" cy="1400530"/>
          </a:xfrm>
        </p:spPr>
        <p:txBody>
          <a:bodyPr/>
          <a:lstStyle/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Тестовые наборы и тестирование одного из модулей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867D0EB-7286-43CC-B775-58419C323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29" y="2616200"/>
            <a:ext cx="6450192" cy="3495675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A629C4-AF01-4C7C-A532-2EC5E8AFD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460" y="3636620"/>
            <a:ext cx="19812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0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9F7124E-7A64-4312-ACA0-6588EA577C97}"/>
              </a:ext>
            </a:extLst>
          </p:cNvPr>
          <p:cNvSpPr txBox="1">
            <a:spLocks/>
          </p:cNvSpPr>
          <p:nvPr/>
        </p:nvSpPr>
        <p:spPr>
          <a:xfrm>
            <a:off x="652934" y="652388"/>
            <a:ext cx="9847295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Тестовые наборы и тестирование одного из модулей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49551A7-11D6-40D8-A5D3-B7024D78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87" y="1352653"/>
            <a:ext cx="8268226" cy="447664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8E60C78-948E-4D99-8A2A-330AAEEE7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25" y="6138862"/>
            <a:ext cx="62103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8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A17AF-4803-4C25-9A81-029A9DAB1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82" y="986117"/>
            <a:ext cx="11061577" cy="1528483"/>
          </a:xfrm>
        </p:spPr>
        <p:txBody>
          <a:bodyPr/>
          <a:lstStyle/>
          <a:p>
            <a:r>
              <a:rPr lang="ru-RU" sz="32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Значение временной сложности O для одного из методов.</a:t>
            </a:r>
            <a:br>
              <a:rPr lang="ru-RU" sz="32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</a:br>
            <a:r>
              <a:rPr lang="ru-RU" sz="32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Значение O для оптимального кода.</a:t>
            </a:r>
            <a:br>
              <a:rPr lang="ru-RU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</a:b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D1B56C9-3126-433E-BBEA-8543C00FE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513" y="3228721"/>
            <a:ext cx="7524750" cy="3352800"/>
          </a:xfrm>
        </p:spPr>
      </p:pic>
    </p:spTree>
    <p:extLst>
      <p:ext uri="{BB962C8B-B14F-4D97-AF65-F5344CB8AC3E}">
        <p14:creationId xmlns:p14="http://schemas.microsoft.com/office/powerpoint/2010/main" val="262943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D7A75-56BA-4827-B1DC-C640D777F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49" y="976501"/>
            <a:ext cx="9404723" cy="1677922"/>
          </a:xfrm>
        </p:spPr>
        <p:txBody>
          <a:bodyPr/>
          <a:lstStyle/>
          <a:p>
            <a:pPr algn="ctr"/>
            <a:r>
              <a:rPr lang="ru-RU" sz="32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Значение временной сложности O для одного из методов.</a:t>
            </a:r>
            <a:br>
              <a:rPr lang="ru-RU" sz="32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</a:br>
            <a:r>
              <a:rPr lang="ru-RU" sz="32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Значение O для оптимального кода.</a:t>
            </a:r>
            <a:b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616F6E-DD5E-48CA-BDB8-9CB4A3B32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795" y="3330215"/>
            <a:ext cx="8634410" cy="2551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O(n^2)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тут 2 итерации (цикл в цикле)</a:t>
            </a:r>
          </a:p>
        </p:txBody>
      </p:sp>
    </p:spTree>
    <p:extLst>
      <p:ext uri="{BB962C8B-B14F-4D97-AF65-F5344CB8AC3E}">
        <p14:creationId xmlns:p14="http://schemas.microsoft.com/office/powerpoint/2010/main" val="400981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311</TotalTime>
  <Words>147</Words>
  <Application>Microsoft Office PowerPoint</Application>
  <PresentationFormat>Широкоэкранный</PresentationFormat>
  <Paragraphs>14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Ион</vt:lpstr>
      <vt:lpstr>Экзаменационный билет №2 по модулю ПМ.01 Разработка приложения «Учёт архивных дел» </vt:lpstr>
      <vt:lpstr>Текстовое описание задачи</vt:lpstr>
      <vt:lpstr>Диаграмма прецедентов</vt:lpstr>
      <vt:lpstr>Диаграмма классов</vt:lpstr>
      <vt:lpstr>Отладка одного из модулей при разработки</vt:lpstr>
      <vt:lpstr>Тестовые наборы и тестирование одного из модулей</vt:lpstr>
      <vt:lpstr>Презентация PowerPoint</vt:lpstr>
      <vt:lpstr>Значение временной сложности O для одного из методов. Значение O для оптимального кода. </vt:lpstr>
      <vt:lpstr>Значение временной сложности O для одного из методов. Значение O для оптимального кода.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«Учёт архивных дел»</dc:title>
  <dc:creator>asd asd</dc:creator>
  <cp:lastModifiedBy>asd asd</cp:lastModifiedBy>
  <cp:revision>23</cp:revision>
  <dcterms:created xsi:type="dcterms:W3CDTF">2021-07-04T13:36:19Z</dcterms:created>
  <dcterms:modified xsi:type="dcterms:W3CDTF">2021-07-04T22:46:35Z</dcterms:modified>
</cp:coreProperties>
</file>