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4701-81AC-4E26-BF4A-4211A3DA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8469"/>
            <a:ext cx="8991600" cy="21341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учебной практике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ПП.02.02. «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Участие в интеграции программных модулей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ED0B26-3BBA-4823-874D-3FC9434F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Герасимов Д.А.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36692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Администрирование БД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85373D-8415-4B93-BDD1-C25CF9BB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8" y="2670377"/>
            <a:ext cx="10288577" cy="31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A7C8-AF99-4783-A369-B0C52DB3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490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Серверная часть: </a:t>
            </a:r>
            <a:r>
              <a:rPr lang="en-US" dirty="0"/>
              <a:t>PostgreSQL </a:t>
            </a:r>
            <a:endParaRPr lang="ru-RU" dirty="0"/>
          </a:p>
          <a:p>
            <a:r>
              <a:rPr lang="ru-RU" dirty="0"/>
              <a:t>Клиентская часть (</a:t>
            </a:r>
            <a:r>
              <a:rPr lang="en-US" dirty="0"/>
              <a:t>WEB</a:t>
            </a:r>
            <a:r>
              <a:rPr lang="ru-RU" dirty="0"/>
              <a:t>): </a:t>
            </a:r>
            <a:r>
              <a:rPr lang="en-US" dirty="0"/>
              <a:t>Django</a:t>
            </a:r>
            <a:r>
              <a:rPr lang="ru-RU" dirty="0"/>
              <a:t>,</a:t>
            </a:r>
            <a:r>
              <a:rPr lang="en-US" dirty="0"/>
              <a:t> JavaScript </a:t>
            </a:r>
          </a:p>
          <a:p>
            <a:r>
              <a:rPr lang="ru-RU" dirty="0"/>
              <a:t>Клиентская часть (</a:t>
            </a:r>
            <a:r>
              <a:rPr lang="en-US" dirty="0"/>
              <a:t>Android</a:t>
            </a:r>
            <a:r>
              <a:rPr lang="ru-RU" dirty="0"/>
              <a:t>): </a:t>
            </a:r>
            <a:r>
              <a:rPr lang="en-US" dirty="0"/>
              <a:t>Kotlin, Android SDK </a:t>
            </a:r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48" y="4771403"/>
            <a:ext cx="987151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C25D82-6D7F-4387-AE0F-4E6D1FA9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56" y="4760275"/>
            <a:ext cx="1619940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3F8FD6A-3084-4AA4-9729-5452FFFB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42" y="4771403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DAC6E62B-B95E-4D68-A0EE-9A352E4A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84" y="4760275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697E-73F1-45FB-9F14-A097D5B3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8840"/>
            <a:ext cx="1832066" cy="2560320"/>
          </a:xfrm>
        </p:spPr>
        <p:txBody>
          <a:bodyPr>
            <a:normAutofit/>
          </a:bodyPr>
          <a:lstStyle/>
          <a:p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65797-45C9-4775-A176-8C82603A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59" y="0"/>
            <a:ext cx="973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37E4-D232-4DE2-97A8-80A035E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документооборота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FCF364-EDA2-402D-8C57-BB9B0E49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57" y="3533140"/>
            <a:ext cx="8779286" cy="74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3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54B84-392B-402C-9F6A-F31BEDCD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7" y="2313425"/>
            <a:ext cx="5194319" cy="35563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BD19E-8174-4F03-A937-49BDAFF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304927"/>
            <a:ext cx="5194319" cy="356485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cxnSpLocks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2047E-523D-4C44-8ED7-A8031FF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6" y="2294147"/>
            <a:ext cx="5200729" cy="3575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619ACA-8CE0-4BDC-B35D-665E385A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294147"/>
            <a:ext cx="5200729" cy="3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94CA5-5742-4B52-85B3-D1F2256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38" y="2858251"/>
            <a:ext cx="4486656" cy="114149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схема 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413D46-93D7-4563-9CD2-280E1239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96" y="804863"/>
            <a:ext cx="4252209" cy="524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7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F89F-BB1B-4671-8509-EB3A7EC9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базы данных в СУБД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ABEAFC-1519-4EDB-8704-4AC61D3D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10" y="2552609"/>
            <a:ext cx="7198179" cy="38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Сценарий работы клиентской части приложения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447780-E591-4C8E-8A07-BA55C14E6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9" y="2670378"/>
            <a:ext cx="10320601" cy="3660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58911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41</TotalTime>
  <Words>88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Посылка</vt:lpstr>
      <vt:lpstr>ОТЧЕТ по учебной практике  ПП.02.02. «Участие в интеграции программных модулей» по специальности 09.02.03 «Программирование в компьютерных системах»</vt:lpstr>
      <vt:lpstr>Инструменты</vt:lpstr>
      <vt:lpstr>Организационная структура университета</vt:lpstr>
      <vt:lpstr>Схема документооборота</vt:lpstr>
      <vt:lpstr>IDEF-модель</vt:lpstr>
      <vt:lpstr>IDEF-модель</vt:lpstr>
      <vt:lpstr>Логическая схема БД</vt:lpstr>
      <vt:lpstr>Построение базы данных в СУБД PostgreSQL</vt:lpstr>
      <vt:lpstr>Сценарий работы клиентской части приложения</vt:lpstr>
      <vt:lpstr>Администрирование БД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ПП.02.02. «Участие в интеграции программных модулей» по специальности 09.02.03 «Программирование в компьютерных системах»</dc:title>
  <dc:creator>Дмитрий Макгер</dc:creator>
  <cp:lastModifiedBy>Дмитрий Макгер</cp:lastModifiedBy>
  <cp:revision>4</cp:revision>
  <dcterms:created xsi:type="dcterms:W3CDTF">2021-12-26T12:22:53Z</dcterms:created>
  <dcterms:modified xsi:type="dcterms:W3CDTF">2021-12-26T13:12:58Z</dcterms:modified>
</cp:coreProperties>
</file>