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58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533E9-AEA1-402F-8929-40A844BCA878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BBA3-8077-467A-8E17-36BE5AB8F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61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3BBA3-8077-467A-8E17-36BE5AB8F8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58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EB2B2F6-696E-42AE-8BBD-E699E40AAD0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03EE3E5-9BDC-4165-ABAD-346CFDF74C0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5392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B2F6-696E-42AE-8BBD-E699E40AAD0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E3E5-9BDC-4165-ABAD-346CFDF74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37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B2F6-696E-42AE-8BBD-E699E40AAD0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E3E5-9BDC-4165-ABAD-346CFDF74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49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B2F6-696E-42AE-8BBD-E699E40AAD0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E3E5-9BDC-4165-ABAD-346CFDF74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27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B2F6-696E-42AE-8BBD-E699E40AAD0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E3E5-9BDC-4165-ABAD-346CFDF74C0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423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B2F6-696E-42AE-8BBD-E699E40AAD0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E3E5-9BDC-4165-ABAD-346CFDF74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6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B2F6-696E-42AE-8BBD-E699E40AAD0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E3E5-9BDC-4165-ABAD-346CFDF74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67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B2F6-696E-42AE-8BBD-E699E40AAD0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E3E5-9BDC-4165-ABAD-346CFDF74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87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B2F6-696E-42AE-8BBD-E699E40AAD0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E3E5-9BDC-4165-ABAD-346CFDF74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77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B2F6-696E-42AE-8BBD-E699E40AAD0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E3E5-9BDC-4165-ABAD-346CFDF74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14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B2F6-696E-42AE-8BBD-E699E40AAD0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E3E5-9BDC-4165-ABAD-346CFDF74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3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EB2B2F6-696E-42AE-8BBD-E699E40AAD0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03EE3E5-9BDC-4165-ABAD-346CFDF74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88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8255" y="1269402"/>
            <a:ext cx="10084094" cy="2348974"/>
          </a:xfrm>
        </p:spPr>
        <p:txBody>
          <a:bodyPr>
            <a:noAutofit/>
          </a:bodyPr>
          <a:lstStyle/>
          <a:p>
            <a:r>
              <a:rPr lang="ru-RU" sz="4000" dirty="0" smtClean="0"/>
              <a:t>КУРСОВОЙ ПРОЕКТ</a:t>
            </a:r>
            <a:br>
              <a:rPr lang="ru-RU" sz="4000" dirty="0" smtClean="0"/>
            </a:br>
            <a:r>
              <a:rPr lang="ru-RU" sz="4000" dirty="0" smtClean="0"/>
              <a:t>По МДК.01.02 «Прикладное программирование»</a:t>
            </a:r>
            <a:br>
              <a:rPr lang="ru-RU" sz="4000" dirty="0" smtClean="0"/>
            </a:br>
            <a:r>
              <a:rPr lang="ru-RU" sz="4000" dirty="0" smtClean="0"/>
              <a:t>Тема: </a:t>
            </a:r>
            <a:r>
              <a:rPr lang="ru-RU" sz="4400" dirty="0" smtClean="0"/>
              <a:t>«</a:t>
            </a:r>
            <a:r>
              <a:rPr lang="ru-RU" sz="4000" dirty="0"/>
              <a:t>Разработка </a:t>
            </a:r>
            <a:r>
              <a:rPr lang="ru-RU" sz="4000" dirty="0" smtClean="0"/>
              <a:t>книжного</a:t>
            </a:r>
            <a:r>
              <a:rPr lang="en-US" sz="4000" dirty="0" smtClean="0"/>
              <a:t> </a:t>
            </a:r>
            <a:r>
              <a:rPr lang="ru-RU" sz="4000" dirty="0" smtClean="0"/>
              <a:t>магазина.» 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22722" y="4943950"/>
            <a:ext cx="3245922" cy="1136217"/>
          </a:xfrm>
        </p:spPr>
        <p:txBody>
          <a:bodyPr>
            <a:normAutofit/>
          </a:bodyPr>
          <a:lstStyle/>
          <a:p>
            <a:r>
              <a:rPr lang="ru-RU" cap="none" dirty="0" smtClean="0"/>
              <a:t>Выполнили студенты</a:t>
            </a:r>
            <a:r>
              <a:rPr lang="en-US" cap="none" dirty="0" smtClean="0"/>
              <a:t>: </a:t>
            </a:r>
            <a:r>
              <a:rPr lang="ru-RU" cap="none" dirty="0" smtClean="0"/>
              <a:t>Митюшин Пётр и </a:t>
            </a:r>
            <a:r>
              <a:rPr lang="ru-RU" cap="none" dirty="0" err="1" smtClean="0"/>
              <a:t>Слепов</a:t>
            </a:r>
            <a:r>
              <a:rPr lang="ru-RU" cap="none" dirty="0" smtClean="0"/>
              <a:t> Андрей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23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208811"/>
            <a:ext cx="8595360" cy="1128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Язык программирования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en-US" sz="2400" dirty="0" smtClean="0"/>
              <a:t>C</a:t>
            </a:r>
            <a:r>
              <a:rPr lang="ru-RU" sz="2400" dirty="0" smtClean="0"/>
              <a:t>++</a:t>
            </a:r>
          </a:p>
          <a:p>
            <a:pPr marL="0" indent="0">
              <a:buNone/>
            </a:pPr>
            <a:r>
              <a:rPr lang="en-US" sz="2400" dirty="0" smtClean="0"/>
              <a:t>IDE: </a:t>
            </a:r>
            <a:r>
              <a:rPr lang="en-US" sz="2400" dirty="0" err="1"/>
              <a:t>Qt</a:t>
            </a:r>
            <a:r>
              <a:rPr lang="en-US" sz="2400" dirty="0"/>
              <a:t> Creator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266" y="3547996"/>
            <a:ext cx="3489598" cy="25590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547995"/>
            <a:ext cx="2276388" cy="25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91737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8" y="1185412"/>
            <a:ext cx="4229393" cy="3709273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739" y="4265527"/>
            <a:ext cx="4150644" cy="25924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739" y="1128709"/>
            <a:ext cx="4426409" cy="25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0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Сценарий использования приложения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54" y="2113928"/>
            <a:ext cx="6566675" cy="4190469"/>
          </a:xfrm>
        </p:spPr>
      </p:pic>
    </p:spTree>
    <p:extLst>
      <p:ext uri="{BB962C8B-B14F-4D97-AF65-F5344CB8AC3E}">
        <p14:creationId xmlns:p14="http://schemas.microsoft.com/office/powerpoint/2010/main" val="38741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основных классов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1" y="1892652"/>
            <a:ext cx="6673516" cy="4748237"/>
          </a:xfrm>
        </p:spPr>
      </p:pic>
    </p:spTree>
    <p:extLst>
      <p:ext uri="{BB962C8B-B14F-4D97-AF65-F5344CB8AC3E}">
        <p14:creationId xmlns:p14="http://schemas.microsoft.com/office/powerpoint/2010/main" val="195671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ru-RU" dirty="0" smtClean="0"/>
              <a:t>БД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34" y="2200419"/>
            <a:ext cx="4235116" cy="4118123"/>
          </a:xfrm>
        </p:spPr>
      </p:pic>
    </p:spTree>
    <p:extLst>
      <p:ext uri="{BB962C8B-B14F-4D97-AF65-F5344CB8AC3E}">
        <p14:creationId xmlns:p14="http://schemas.microsoft.com/office/powerpoint/2010/main" val="177324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ru-RU" dirty="0" smtClean="0"/>
              <a:t>БД</a:t>
            </a:r>
            <a:r>
              <a:rPr lang="en-US" dirty="0" smtClean="0"/>
              <a:t> </a:t>
            </a:r>
            <a:r>
              <a:rPr lang="ru-RU" dirty="0" smtClean="0"/>
              <a:t>сотрудников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504" y="2038474"/>
            <a:ext cx="4111375" cy="4111375"/>
          </a:xfrm>
        </p:spPr>
      </p:pic>
    </p:spTree>
    <p:extLst>
      <p:ext uri="{BB962C8B-B14F-4D97-AF65-F5344CB8AC3E}">
        <p14:creationId xmlns:p14="http://schemas.microsoft.com/office/powerpoint/2010/main" val="423257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8946" y="3015915"/>
            <a:ext cx="9692640" cy="66462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0908564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87</TotalTime>
  <Words>37</Words>
  <Application>Microsoft Office PowerPoint</Application>
  <PresentationFormat>Произвольный</PresentationFormat>
  <Paragraphs>12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View</vt:lpstr>
      <vt:lpstr>КУРСОВОЙ ПРОЕКТ По МДК.01.02 «Прикладное программирование» Тема: «Разработка книжного магазина.» </vt:lpstr>
      <vt:lpstr>Инструменты</vt:lpstr>
      <vt:lpstr>Диаграмма прецедентов</vt:lpstr>
      <vt:lpstr>Сценарий использования приложения</vt:lpstr>
      <vt:lpstr>Диаграмма основных классов</vt:lpstr>
      <vt:lpstr>Структура БД</vt:lpstr>
      <vt:lpstr>Структура БД сотрудников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</dc:title>
  <dc:creator>p1-18</dc:creator>
  <cp:lastModifiedBy>Пользователь Windows</cp:lastModifiedBy>
  <cp:revision>25</cp:revision>
  <dcterms:created xsi:type="dcterms:W3CDTF">2021-04-21T06:55:09Z</dcterms:created>
  <dcterms:modified xsi:type="dcterms:W3CDTF">2021-04-21T15:40:11Z</dcterms:modified>
</cp:coreProperties>
</file>