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07B7-0258-425A-92DD-C229F93708A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0673-A0D9-4638-BCB7-BA6D2D68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40673-A0D9-4638-BCB7-BA6D2D683D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8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4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1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63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7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1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1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2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8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8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7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9F43-A584-4B1E-A07D-ECF185AF4EF9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1C33-E00C-453C-AA1F-9B5800FE3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113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D3920-A1B5-444C-BA12-AF3322F7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457"/>
            <a:ext cx="9144000" cy="281750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производственной практике ПП.01.01 по модулю ПМ.01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«Разработка программных модулей программного обеспечения 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компьютерных систем» 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специальности 09.02.03 «Программирование в компьютерных системах» 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4E9F7-829D-4A76-957E-9105FBC44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П1-18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428F3-4850-48F5-B840-721C8DD73F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67" y="285456"/>
            <a:ext cx="2756755" cy="598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069BC-CC08-4E28-B413-97493591C0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78" y="285456"/>
            <a:ext cx="2938798" cy="5982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2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BF15A-8E69-4C85-9298-AB5EE956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программы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Listofstudent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7FB31-3541-4D2B-92FF-2CCCA647ED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0338" y="1935921"/>
            <a:ext cx="7901125" cy="41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8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5886C-E64D-475A-94DD-6317E75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кода программного продукта на основе готовых спецификаций на уровне модуля для программы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HelperDoc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F7F87C-D76A-4F91-9010-D97E984E78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524" y="1935921"/>
            <a:ext cx="2811262" cy="4012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63B3D-C9F1-4A07-99B6-083C0297BE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6388" y="1935921"/>
            <a:ext cx="6525088" cy="40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9FB8C-C291-47E5-8C7C-34FE958E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89320"/>
            <a:ext cx="10353761" cy="132632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136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7566-876A-4891-A111-D1E5AAFE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Helperdoc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56A14-BF2A-4B8E-8080-E9F80415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часть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часть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315E20-50E4-41A8-86A3-6B3761AA0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63" y="4172506"/>
            <a:ext cx="2241610" cy="22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Charm: the Python IDE for Professional Developers by JetBrains">
            <a:extLst>
              <a:ext uri="{FF2B5EF4-FFF2-40B4-BE49-F238E27FC236}">
                <a16:creationId xmlns:a16="http://schemas.microsoft.com/office/drawing/2014/main" id="{900DB10D-0283-4561-9BA4-BB663451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24" y="4092604"/>
            <a:ext cx="2407513" cy="240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43ED8-5EDA-41CA-966A-8C81C7CA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ListOfStudent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509E4-4FF4-4DA5-90BA-10AC7621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часть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C#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часть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C#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448767-67A1-491A-9560-319ADB0E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24" y="4397379"/>
            <a:ext cx="1647409" cy="18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82A222B-5B94-4BE0-B451-D8DD3891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7" y="4397379"/>
            <a:ext cx="1851021" cy="18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44656B-4C79-42C9-9D30-11B9C39F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82" y="4110361"/>
            <a:ext cx="2507941" cy="250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00A03-D5C5-4DE7-BADB-1B2C60B5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HelperDoc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7970C8-8369-426B-99B7-19071640BB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74" y="2254928"/>
            <a:ext cx="4704317" cy="37502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63715F-1DC1-4CB0-860A-ABDB17645D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5431" y="2254928"/>
            <a:ext cx="4882125" cy="37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2A84A4-5C69-4F4B-8F3E-755815DE4E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548" y="1154098"/>
            <a:ext cx="4000727" cy="42539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03F8C-6F48-461B-84C8-0A790EB901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5560" y="1154099"/>
            <a:ext cx="3790303" cy="42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E57061-24C8-4C71-911C-AE59D455B3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1098889"/>
            <a:ext cx="5194454" cy="4254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EA16E5-A31B-46FA-B2D0-C960FF7A26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7233" y="1098889"/>
            <a:ext cx="4552301" cy="42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3035B-4980-439F-8B74-7F34BA4CD7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85" y="1500325"/>
            <a:ext cx="4163859" cy="40245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49F244-4E1D-4B9F-AB58-C385DE4CBD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4844" y="1813264"/>
            <a:ext cx="6525547" cy="34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7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F9579-D9F1-4391-AF79-37549E7686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3103" y="2164396"/>
            <a:ext cx="5940425" cy="25292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575A7C-F81B-4411-8FCE-6374B2588B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6750" y="2600323"/>
            <a:ext cx="2847975" cy="16573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AE05481-1538-4DE4-969C-DEC79049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данных для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ListOfStudents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179B8-75E4-40AF-B602-95110543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программы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HelperDoc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54DCA3-B2BA-4BB6-AFFC-0A886B005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3557" y="2024109"/>
            <a:ext cx="6684886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3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20</TotalTime>
  <Words>112</Words>
  <Application>Microsoft Office PowerPoint</Application>
  <PresentationFormat>Широкоэкранный</PresentationFormat>
  <Paragraphs>19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Damask</vt:lpstr>
      <vt:lpstr>ОТЧЕТ по производственной практике ПП.01.01 по модулю ПМ.01  «Разработка программных модулей программного обеспечения   для компьютерных систем»  по специальности 09.02.03 «Программирование в компьютерных системах»  </vt:lpstr>
      <vt:lpstr>Инструменты Helperdoc</vt:lpstr>
      <vt:lpstr>Инструменты ListOfStudent</vt:lpstr>
      <vt:lpstr>Структура данных для HelperDoc</vt:lpstr>
      <vt:lpstr>Презентация PowerPoint</vt:lpstr>
      <vt:lpstr>Презентация PowerPoint</vt:lpstr>
      <vt:lpstr>Презентация PowerPoint</vt:lpstr>
      <vt:lpstr>Структура данных для ListOfStudents</vt:lpstr>
      <vt:lpstr>Структура программы HelperDoc.</vt:lpstr>
      <vt:lpstr>Презентация PowerPoint</vt:lpstr>
      <vt:lpstr>Структура программы Listofstudent.</vt:lpstr>
      <vt:lpstr>Разработка кода программного продукта на основе готовых спецификаций на уровне модуля для программы HelperDoc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 ПП.01.01 по модулю ПМ.01  «Разработка программных модулей программного обеспечения   для компьютерных систем»  по специальности 09.02.03 «Программирование в компьютерных системах»  </dc:title>
  <dc:creator>asd asd</dc:creator>
  <cp:lastModifiedBy>asd asd</cp:lastModifiedBy>
  <cp:revision>9</cp:revision>
  <dcterms:created xsi:type="dcterms:W3CDTF">2021-06-28T05:15:29Z</dcterms:created>
  <dcterms:modified xsi:type="dcterms:W3CDTF">2021-06-28T05:36:05Z</dcterms:modified>
</cp:coreProperties>
</file>