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EB77B-2DCD-451F-8CC0-0F1BA146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37211"/>
            <a:ext cx="8991600" cy="239545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производственной практике ПП.01.01 по модулю ПМ.01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программных модулей программного обеспечения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481F9-6173-4E3C-8AC1-DE289E241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Герасимов Д.А.</a:t>
            </a:r>
          </a:p>
          <a:p>
            <a:r>
              <a:rPr lang="ru-RU" dirty="0"/>
              <a:t>Группа: П1-18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81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697E-73F1-45FB-9F14-A097D5B3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8840"/>
            <a:ext cx="1832066" cy="2560320"/>
          </a:xfrm>
        </p:spPr>
        <p:txBody>
          <a:bodyPr>
            <a:normAutofit/>
          </a:bodyPr>
          <a:lstStyle/>
          <a:p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структура университета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65797-45C9-4775-A176-8C82603A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AB72D4-515A-4298-91E4-628FBAA1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59" y="0"/>
            <a:ext cx="9737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CF5A8-F3FC-4D30-9668-7DA419BF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8832"/>
            <a:ext cx="7729728" cy="1188720"/>
          </a:xfrm>
        </p:spPr>
        <p:txBody>
          <a:bodyPr/>
          <a:lstStyle/>
          <a:p>
            <a:r>
              <a:rPr lang="ru-RU" dirty="0"/>
              <a:t>Программа </a:t>
            </a:r>
            <a:r>
              <a:rPr lang="en-US" dirty="0"/>
              <a:t>Timer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F4FAF-D52D-4BE3-842D-53E41BBAC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824" y="5749809"/>
            <a:ext cx="2046515" cy="627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Стартовые данные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9FF8D-CBFD-4142-90B6-1BADF4431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41" y="1648370"/>
            <a:ext cx="1951083" cy="4015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5EE906-4A53-4663-ABA8-1A55962359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86" y="1648371"/>
            <a:ext cx="1951084" cy="40154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0183A4F6-96A6-4ECF-BE86-B9FC1C0524ED}"/>
              </a:ext>
            </a:extLst>
          </p:cNvPr>
          <p:cNvSpPr txBox="1">
            <a:spLocks/>
          </p:cNvSpPr>
          <p:nvPr/>
        </p:nvSpPr>
        <p:spPr>
          <a:xfrm>
            <a:off x="3480974" y="5749809"/>
            <a:ext cx="2046515" cy="627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Данные введенные пользователем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834C0-BE2B-4D9D-A2D0-FF710815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98" y="1643574"/>
            <a:ext cx="1951085" cy="403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1E664A15-CCAE-42B4-B390-49E829F83C41}"/>
              </a:ext>
            </a:extLst>
          </p:cNvPr>
          <p:cNvSpPr txBox="1">
            <a:spLocks/>
          </p:cNvSpPr>
          <p:nvPr/>
        </p:nvSpPr>
        <p:spPr>
          <a:xfrm>
            <a:off x="6547982" y="5749809"/>
            <a:ext cx="2046515" cy="62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Отсчет времени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313E1E-4CFE-492B-B70F-897D9A70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5" y="1643574"/>
            <a:ext cx="1951084" cy="40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8B0EB70D-7B8C-4977-BB7A-5F366EB9164D}"/>
              </a:ext>
            </a:extLst>
          </p:cNvPr>
          <p:cNvSpPr txBox="1">
            <a:spLocks/>
          </p:cNvSpPr>
          <p:nvPr/>
        </p:nvSpPr>
        <p:spPr>
          <a:xfrm>
            <a:off x="9429661" y="5793570"/>
            <a:ext cx="2046515" cy="627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Отсчет времени приостановлен</a:t>
            </a:r>
          </a:p>
        </p:txBody>
      </p:sp>
    </p:spTree>
    <p:extLst>
      <p:ext uri="{BB962C8B-B14F-4D97-AF65-F5344CB8AC3E}">
        <p14:creationId xmlns:p14="http://schemas.microsoft.com/office/powerpoint/2010/main" val="3469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C7579-F268-4872-824D-56809B03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5092"/>
            <a:ext cx="7729728" cy="1188720"/>
          </a:xfrm>
        </p:spPr>
        <p:txBody>
          <a:bodyPr/>
          <a:lstStyle/>
          <a:p>
            <a:r>
              <a:rPr lang="ru-RU" dirty="0"/>
              <a:t>Программа </a:t>
            </a:r>
            <a:r>
              <a:rPr lang="en-US" dirty="0" err="1"/>
              <a:t>HelperDoc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B87B39F-77B6-4F42-8B06-A0388CA065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3225" y="1606487"/>
            <a:ext cx="6305550" cy="43887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7D11DCE-2260-47FC-B0F7-E467F2A76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876" y="6125391"/>
            <a:ext cx="4270247" cy="47308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Окно программы </a:t>
            </a:r>
            <a:r>
              <a:rPr lang="en-US" dirty="0" err="1"/>
              <a:t>HelperDoc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73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AEE43D5A-59DC-429F-B060-D9F01AB3A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23663" y="6210076"/>
            <a:ext cx="7553762" cy="444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Выходной файл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BBDF61-309A-46DA-B5FA-6B782F7A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7051"/>
            <a:ext cx="7729728" cy="1188720"/>
          </a:xfrm>
        </p:spPr>
        <p:txBody>
          <a:bodyPr/>
          <a:lstStyle/>
          <a:p>
            <a:r>
              <a:rPr lang="ru-RU" dirty="0"/>
              <a:t>Программа </a:t>
            </a:r>
            <a:r>
              <a:rPr lang="en-US" dirty="0" err="1"/>
              <a:t>HelperDoc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DDAD118-1D56-40ED-B4A3-C0C3E049FE6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3663" y="1711789"/>
            <a:ext cx="3397654" cy="44025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B3187F-12CF-4935-AAC4-AC59988B43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7429" y="1711789"/>
            <a:ext cx="3523435" cy="43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85B9F-BBBE-4373-845E-375DBBC8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170846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49</TotalTime>
  <Words>62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Times New Roman</vt:lpstr>
      <vt:lpstr>Посылка</vt:lpstr>
      <vt:lpstr>ОТЧЕТ по производственной практике ПП.01.01 по модулю ПМ.01 «Разработка программных модулей программного обеспечения  для компьютерных систем»</vt:lpstr>
      <vt:lpstr>Организационная структура университета</vt:lpstr>
      <vt:lpstr>Программа Timer</vt:lpstr>
      <vt:lpstr>Программа HelperDoc</vt:lpstr>
      <vt:lpstr>Программа HelperDoc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Герасимов Георгий Александрович</dc:creator>
  <cp:lastModifiedBy>Герасимов Георгий Александрович</cp:lastModifiedBy>
  <cp:revision>4</cp:revision>
  <dcterms:created xsi:type="dcterms:W3CDTF">2021-06-28T04:24:27Z</dcterms:created>
  <dcterms:modified xsi:type="dcterms:W3CDTF">2021-06-28T05:14:01Z</dcterms:modified>
</cp:coreProperties>
</file>