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8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3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1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2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5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25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AC69-2192-4126-A3B6-C1083A9DA6DB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0863E-6BE7-4158-BDB0-58E621BE7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62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Демонстрация процесса установки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ru-RU" dirty="0" smtClean="0"/>
          </a:p>
          <a:p>
            <a:pPr algn="r"/>
            <a:endParaRPr lang="ru-RU" dirty="0"/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Митюшин Пётр   П1-18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24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остальных популярных дистрибутивов </a:t>
            </a:r>
            <a:r>
              <a:rPr lang="en-US" dirty="0" smtClean="0"/>
              <a:t>Linux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Установка</a:t>
            </a:r>
            <a:r>
              <a:rPr lang="en-US" b="1" dirty="0" smtClean="0"/>
              <a:t> </a:t>
            </a:r>
            <a:r>
              <a:rPr lang="en-US" b="1" dirty="0"/>
              <a:t>Python 3 </a:t>
            </a:r>
            <a:r>
              <a:rPr lang="ru-RU" b="1" dirty="0"/>
              <a:t>на</a:t>
            </a:r>
            <a:r>
              <a:rPr lang="en-US" b="1" dirty="0"/>
              <a:t> Fedora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python36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Установка </a:t>
            </a:r>
            <a:r>
              <a:rPr lang="en-US" b="1" dirty="0"/>
              <a:t>Python</a:t>
            </a:r>
            <a:r>
              <a:rPr lang="ru-RU" b="1" dirty="0"/>
              <a:t> 3 на </a:t>
            </a:r>
            <a:r>
              <a:rPr lang="en-US" b="1" dirty="0"/>
              <a:t>Arch Linux</a:t>
            </a:r>
            <a:r>
              <a:rPr lang="ru-RU" b="1" dirty="0"/>
              <a:t>	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$ packman -S python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92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47" y="2282825"/>
            <a:ext cx="6051853" cy="317091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Нажимаем на кнопку </a:t>
            </a:r>
            <a:r>
              <a:rPr lang="en-US" dirty="0" smtClean="0"/>
              <a:t>Download</a:t>
            </a:r>
            <a:r>
              <a:rPr lang="ru-RU" dirty="0" smtClean="0"/>
              <a:t> и качаем</a:t>
            </a:r>
            <a:r>
              <a:rPr lang="en-US" dirty="0" smtClean="0"/>
              <a:t> python-3.9.0-amd64.exe </a:t>
            </a:r>
            <a:r>
              <a:rPr lang="ru-RU" dirty="0" smtClean="0"/>
              <a:t>открываем этот файл и приступаем к установке.</a:t>
            </a:r>
          </a:p>
        </p:txBody>
      </p:sp>
    </p:spTree>
    <p:extLst>
      <p:ext uri="{BB962C8B-B14F-4D97-AF65-F5344CB8AC3E}">
        <p14:creationId xmlns:p14="http://schemas.microsoft.com/office/powerpoint/2010/main" val="274369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 верхним заголовком, где написано </a:t>
            </a:r>
            <a:r>
              <a:rPr lang="ru-RU" b="1" dirty="0" err="1"/>
              <a:t>Python</a:t>
            </a:r>
            <a:r>
              <a:rPr lang="ru-RU" b="1" dirty="0"/>
              <a:t> </a:t>
            </a:r>
            <a:r>
              <a:rPr lang="ru-RU" b="1" dirty="0" err="1"/>
              <a:t>Releases</a:t>
            </a:r>
            <a:r>
              <a:rPr lang="ru-RU" b="1" dirty="0"/>
              <a:t> </a:t>
            </a:r>
            <a:r>
              <a:rPr lang="ru-RU" b="1" dirty="0" err="1"/>
              <a:t>for</a:t>
            </a:r>
            <a:r>
              <a:rPr lang="ru-RU" b="1" dirty="0"/>
              <a:t> </a:t>
            </a:r>
            <a:r>
              <a:rPr lang="ru-RU" b="1" dirty="0" err="1"/>
              <a:t>Windows</a:t>
            </a:r>
            <a:r>
              <a:rPr lang="ru-RU" dirty="0"/>
              <a:t>, нажимаем на ссылку к последней версии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smtClean="0"/>
              <a:t>3.</a:t>
            </a:r>
            <a:r>
              <a:rPr lang="en-US" dirty="0" smtClean="0"/>
              <a:t>9</a:t>
            </a:r>
            <a:r>
              <a:rPr lang="ru-RU" dirty="0" smtClean="0"/>
              <a:t>.</a:t>
            </a:r>
            <a:r>
              <a:rPr lang="en-US" dirty="0" smtClean="0"/>
              <a:t>0</a:t>
            </a:r>
            <a:r>
              <a:rPr lang="ru-RU" dirty="0" smtClean="0"/>
              <a:t>.;</a:t>
            </a:r>
            <a:r>
              <a:rPr lang="en-US" dirty="0"/>
              <a:t> </a:t>
            </a:r>
            <a:r>
              <a:rPr lang="ru-RU" dirty="0" smtClean="0"/>
              <a:t>Нажимаем и устанавливаем файл установки </a:t>
            </a:r>
            <a:r>
              <a:rPr lang="en-US" dirty="0" smtClean="0"/>
              <a:t>.exe.</a:t>
            </a:r>
            <a:endParaRPr lang="ru-RU" dirty="0"/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13453"/>
            <a:ext cx="6190675" cy="2746375"/>
          </a:xfrm>
        </p:spPr>
      </p:pic>
    </p:spTree>
    <p:extLst>
      <p:ext uri="{BB962C8B-B14F-4D97-AF65-F5344CB8AC3E}">
        <p14:creationId xmlns:p14="http://schemas.microsoft.com/office/powerpoint/2010/main" val="385454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198891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Версия 3.9.0 является самой актуальной на данный момент. Отмечаем галочкой </a:t>
            </a:r>
            <a:r>
              <a:rPr lang="en-US" dirty="0" smtClean="0"/>
              <a:t>Add Python 3.9 to PATH. </a:t>
            </a:r>
            <a:r>
              <a:rPr lang="ru-RU" dirty="0"/>
              <a:t>Убедитесь в том, что вы установили флажок в разделе </a:t>
            </a:r>
            <a:r>
              <a:rPr lang="ru-RU" b="1" dirty="0" err="1"/>
              <a:t>Add</a:t>
            </a:r>
            <a:r>
              <a:rPr lang="ru-RU" b="1" dirty="0"/>
              <a:t> </a:t>
            </a:r>
            <a:r>
              <a:rPr lang="ru-RU" b="1" dirty="0" err="1"/>
              <a:t>Python</a:t>
            </a:r>
            <a:r>
              <a:rPr lang="ru-RU" b="1" dirty="0"/>
              <a:t> 3.x </a:t>
            </a:r>
            <a:r>
              <a:rPr lang="ru-RU" b="1" dirty="0" err="1"/>
              <a:t>to</a:t>
            </a:r>
            <a:r>
              <a:rPr lang="ru-RU" b="1" dirty="0"/>
              <a:t> PATH</a:t>
            </a:r>
            <a:r>
              <a:rPr lang="ru-RU" dirty="0"/>
              <a:t>, чтобы интерпретатор был установлен в вашем пути </a:t>
            </a:r>
            <a:r>
              <a:rPr lang="ru-RU" dirty="0" smtClean="0"/>
              <a:t>выполнения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01535"/>
            <a:ext cx="6049201" cy="3726089"/>
          </a:xfrm>
        </p:spPr>
      </p:pic>
    </p:spTree>
    <p:extLst>
      <p:ext uri="{BB962C8B-B14F-4D97-AF65-F5344CB8AC3E}">
        <p14:creationId xmlns:p14="http://schemas.microsoft.com/office/powerpoint/2010/main" val="269393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Далее, просто нажмите на </a:t>
            </a:r>
            <a:r>
              <a:rPr lang="ru-RU" b="1" dirty="0" err="1"/>
              <a:t>Install</a:t>
            </a:r>
            <a:r>
              <a:rPr lang="ru-RU" b="1" dirty="0"/>
              <a:t> </a:t>
            </a:r>
            <a:r>
              <a:rPr lang="ru-RU" b="1" dirty="0" err="1"/>
              <a:t>Now</a:t>
            </a:r>
            <a:r>
              <a:rPr lang="ru-RU" dirty="0"/>
              <a:t>. Это все, что нужно. Через несколько минут у вас в системе должен быть рабочий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smtClean="0"/>
              <a:t>3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6207496" cy="3791404"/>
          </a:xfrm>
        </p:spPr>
      </p:pic>
    </p:spTree>
    <p:extLst>
      <p:ext uri="{BB962C8B-B14F-4D97-AF65-F5344CB8AC3E}">
        <p14:creationId xmlns:p14="http://schemas.microsoft.com/office/powerpoint/2010/main" val="382168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84924"/>
            <a:ext cx="6172200" cy="380185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195429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Успешная установка </a:t>
            </a:r>
            <a:r>
              <a:rPr lang="en-US" dirty="0" smtClean="0"/>
              <a:t>python </a:t>
            </a:r>
            <a:r>
              <a:rPr lang="ru-RU" dirty="0" smtClean="0"/>
              <a:t>версии 3.9.0.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32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Обратите внимание</a:t>
            </a:r>
            <a:r>
              <a:rPr lang="ru-RU" dirty="0"/>
              <a:t>: помните, что если вы поняли, что этот выбор неправильный, и хотите перейти к другой версии </a:t>
            </a:r>
            <a:r>
              <a:rPr lang="ru-RU" dirty="0" err="1"/>
              <a:t>Python</a:t>
            </a:r>
            <a:r>
              <a:rPr lang="ru-RU" dirty="0"/>
              <a:t>, вы можете просто удалить </a:t>
            </a:r>
            <a:r>
              <a:rPr lang="ru-RU" dirty="0" err="1"/>
              <a:t>Python</a:t>
            </a:r>
            <a:r>
              <a:rPr lang="ru-RU" dirty="0"/>
              <a:t> и затем переустановить его, скачав другой установочный файл с python.org.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9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Удалить </a:t>
            </a:r>
            <a:r>
              <a:rPr lang="en-US" dirty="0" smtClean="0"/>
              <a:t>Python </a:t>
            </a:r>
            <a:r>
              <a:rPr lang="ru-RU" dirty="0" smtClean="0"/>
              <a:t>можно и через установщик. Просто нажать на </a:t>
            </a:r>
            <a:r>
              <a:rPr lang="en-US" dirty="0" smtClean="0"/>
              <a:t>Uninstall</a:t>
            </a:r>
            <a:r>
              <a:rPr lang="ru-RU" dirty="0"/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2018977"/>
            <a:ext cx="6206989" cy="3810323"/>
          </a:xfrm>
        </p:spPr>
      </p:pic>
    </p:spTree>
    <p:extLst>
      <p:ext uri="{BB962C8B-B14F-4D97-AF65-F5344CB8AC3E}">
        <p14:creationId xmlns:p14="http://schemas.microsoft.com/office/powerpoint/2010/main" val="193198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для </a:t>
            </a:r>
            <a:r>
              <a:rPr lang="en-US" dirty="0" smtClean="0"/>
              <a:t>Ubuntu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Для </a:t>
            </a:r>
            <a:r>
              <a:rPr lang="en-US" b="1" dirty="0"/>
              <a:t>Ubuntu</a:t>
            </a:r>
            <a:r>
              <a:rPr lang="en-US" dirty="0"/>
              <a:t> </a:t>
            </a:r>
            <a:r>
              <a:rPr lang="ru-RU" dirty="0"/>
              <a:t>установка проще. Просто открыв терминал вводим команду “</a:t>
            </a:r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apt-get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”, а затем устанавливаем </a:t>
            </a:r>
            <a:r>
              <a:rPr lang="en-US" dirty="0"/>
              <a:t>python </a:t>
            </a:r>
            <a:r>
              <a:rPr lang="ru-RU" dirty="0"/>
              <a:t>“</a:t>
            </a:r>
            <a:r>
              <a:rPr lang="en-US" dirty="0" err="1"/>
              <a:t>sudo</a:t>
            </a:r>
            <a:r>
              <a:rPr lang="en-US" dirty="0"/>
              <a:t> apt</a:t>
            </a:r>
            <a:r>
              <a:rPr lang="ru-RU" dirty="0"/>
              <a:t>-</a:t>
            </a:r>
            <a:r>
              <a:rPr lang="en-US" dirty="0"/>
              <a:t>get install python</a:t>
            </a:r>
            <a:r>
              <a:rPr lang="ru-RU" dirty="0"/>
              <a:t>”(Писать естественно без кавычек).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748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167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Демонстрация процесса установки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Установка для Ubuntu</vt:lpstr>
      <vt:lpstr>Для остальных популярных дистрибутивов Linux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Peter</dc:creator>
  <cp:lastModifiedBy>Peter</cp:lastModifiedBy>
  <cp:revision>18</cp:revision>
  <dcterms:created xsi:type="dcterms:W3CDTF">2020-12-07T13:05:58Z</dcterms:created>
  <dcterms:modified xsi:type="dcterms:W3CDTF">2020-12-07T15:10:17Z</dcterms:modified>
</cp:coreProperties>
</file>