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3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84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A7E70-6578-49DF-805F-73C0B3D0DE30}" type="datetimeFigureOut">
              <a:rPr lang="ru-RU" smtClean="0"/>
              <a:t>08.12.2020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4086C-26E9-43CF-BDD2-68E5F152A3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7861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A7E70-6578-49DF-805F-73C0B3D0DE30}" type="datetimeFigureOut">
              <a:rPr lang="ru-RU" smtClean="0"/>
              <a:t>08.12.2020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4086C-26E9-43CF-BDD2-68E5F152A3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6920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A7E70-6578-49DF-805F-73C0B3D0DE30}" type="datetimeFigureOut">
              <a:rPr lang="ru-RU" smtClean="0"/>
              <a:t>08.12.2020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4086C-26E9-43CF-BDD2-68E5F152A3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5140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A7E70-6578-49DF-805F-73C0B3D0DE30}" type="datetimeFigureOut">
              <a:rPr lang="ru-RU" smtClean="0"/>
              <a:t>08.12.2020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4086C-26E9-43CF-BDD2-68E5F152A3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7313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A7E70-6578-49DF-805F-73C0B3D0DE30}" type="datetimeFigureOut">
              <a:rPr lang="ru-RU" smtClean="0"/>
              <a:t>08.12.2020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4086C-26E9-43CF-BDD2-68E5F152A3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7361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A7E70-6578-49DF-805F-73C0B3D0DE30}" type="datetimeFigureOut">
              <a:rPr lang="ru-RU" smtClean="0"/>
              <a:t>08.12.2020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4086C-26E9-43CF-BDD2-68E5F152A3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7322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A7E70-6578-49DF-805F-73C0B3D0DE30}" type="datetimeFigureOut">
              <a:rPr lang="ru-RU" smtClean="0"/>
              <a:t>08.12.2020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4086C-26E9-43CF-BDD2-68E5F152A3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0855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A7E70-6578-49DF-805F-73C0B3D0DE30}" type="datetimeFigureOut">
              <a:rPr lang="ru-RU" smtClean="0"/>
              <a:t>08.12.2020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4086C-26E9-43CF-BDD2-68E5F152A3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5468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A7E70-6578-49DF-805F-73C0B3D0DE30}" type="datetimeFigureOut">
              <a:rPr lang="ru-RU" smtClean="0"/>
              <a:t>08.12.2020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4086C-26E9-43CF-BDD2-68E5F152A3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0096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A7E70-6578-49DF-805F-73C0B3D0DE30}" type="datetimeFigureOut">
              <a:rPr lang="ru-RU" smtClean="0"/>
              <a:t>08.12.2020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4086C-26E9-43CF-BDD2-68E5F152A3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8801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A7E70-6578-49DF-805F-73C0B3D0DE30}" type="datetimeFigureOut">
              <a:rPr lang="ru-RU" smtClean="0"/>
              <a:t>08.12.2020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4086C-26E9-43CF-BDD2-68E5F152A3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0223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5A7E70-6578-49DF-805F-73C0B3D0DE30}" type="datetimeFigureOut">
              <a:rPr lang="ru-RU" smtClean="0"/>
              <a:t>08.12.2020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4086C-26E9-43CF-BDD2-68E5F152A3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8927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Настройка окружения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pPr algn="r"/>
            <a:r>
              <a:rPr lang="ru-RU" dirty="0" smtClean="0"/>
              <a:t>Митюшин Пётр П1-18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79195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Установка </a:t>
            </a:r>
            <a:r>
              <a:rPr lang="ru-RU" dirty="0" err="1" smtClean="0"/>
              <a:t>pip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Если </a:t>
            </a:r>
            <a:r>
              <a:rPr lang="ru-RU" dirty="0"/>
              <a:t>вы используете </a:t>
            </a:r>
            <a:r>
              <a:rPr lang="ru-RU" dirty="0" err="1"/>
              <a:t>macOS</a:t>
            </a:r>
            <a:r>
              <a:rPr lang="ru-RU" dirty="0"/>
              <a:t> или </a:t>
            </a:r>
            <a:r>
              <a:rPr lang="ru-RU" dirty="0" err="1"/>
              <a:t>Windows</a:t>
            </a:r>
            <a:r>
              <a:rPr lang="ru-RU" dirty="0"/>
              <a:t> и устанавливали </a:t>
            </a:r>
            <a:r>
              <a:rPr lang="ru-RU" dirty="0" err="1"/>
              <a:t>Python</a:t>
            </a:r>
            <a:r>
              <a:rPr lang="ru-RU" dirty="0"/>
              <a:t> согласно нашим рекомендациям, то </a:t>
            </a:r>
            <a:r>
              <a:rPr lang="ru-RU" dirty="0" err="1"/>
              <a:t>pip</a:t>
            </a:r>
            <a:r>
              <a:rPr lang="ru-RU" dirty="0"/>
              <a:t> будет установлен вместе с интерпретатором. На </a:t>
            </a:r>
            <a:r>
              <a:rPr lang="ru-RU" dirty="0" err="1"/>
              <a:t>Ubuntu</a:t>
            </a:r>
            <a:r>
              <a:rPr lang="ru-RU" dirty="0"/>
              <a:t> его нужно поставить отдельно</a:t>
            </a:r>
            <a:r>
              <a:rPr lang="ru-RU" dirty="0" smtClean="0"/>
              <a:t>: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$ </a:t>
            </a:r>
            <a:r>
              <a:rPr lang="en-US" dirty="0" err="1" smtClean="0"/>
              <a:t>sudo</a:t>
            </a:r>
            <a:r>
              <a:rPr lang="en-US" dirty="0" smtClean="0"/>
              <a:t> apt update</a:t>
            </a:r>
          </a:p>
          <a:p>
            <a:pPr marL="0" indent="0">
              <a:buNone/>
            </a:pPr>
            <a:r>
              <a:rPr lang="en-US" dirty="0" smtClean="0"/>
              <a:t>$ </a:t>
            </a:r>
            <a:r>
              <a:rPr lang="en-US" dirty="0" err="1" smtClean="0"/>
              <a:t>sudo</a:t>
            </a:r>
            <a:r>
              <a:rPr lang="en-US" dirty="0" smtClean="0"/>
              <a:t> apt install python3-pip</a:t>
            </a:r>
            <a:endParaRPr lang="ru-RU" dirty="0"/>
          </a:p>
          <a:p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9954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Установка первого пакета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Флаг --</a:t>
            </a:r>
            <a:r>
              <a:rPr lang="ru-RU" dirty="0" err="1" smtClean="0"/>
              <a:t>user</a:t>
            </a:r>
            <a:r>
              <a:rPr lang="ru-RU" dirty="0" smtClean="0"/>
              <a:t> команды </a:t>
            </a:r>
            <a:r>
              <a:rPr lang="ru-RU" dirty="0" err="1" smtClean="0"/>
              <a:t>pip</a:t>
            </a:r>
            <a:r>
              <a:rPr lang="ru-RU" dirty="0" smtClean="0"/>
              <a:t> </a:t>
            </a:r>
            <a:r>
              <a:rPr lang="ru-RU" dirty="0" err="1" smtClean="0"/>
              <a:t>install</a:t>
            </a:r>
            <a:r>
              <a:rPr lang="ru-RU" dirty="0" smtClean="0"/>
              <a:t> сообщает </a:t>
            </a:r>
            <a:r>
              <a:rPr lang="ru-RU" dirty="0" err="1" smtClean="0"/>
              <a:t>pip</a:t>
            </a:r>
            <a:r>
              <a:rPr lang="ru-RU" dirty="0" smtClean="0"/>
              <a:t>, что мы хотим установить пакет в глобальное окружение текущего пользователя. Если этот флаг не указать, то </a:t>
            </a:r>
            <a:r>
              <a:rPr lang="ru-RU" dirty="0" err="1" smtClean="0"/>
              <a:t>pip</a:t>
            </a:r>
            <a:r>
              <a:rPr lang="ru-RU" dirty="0" smtClean="0"/>
              <a:t> установит пакет в общесистемное окружение.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101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Перед тем как приступить к установке с начала надо обновить </a:t>
            </a:r>
            <a:r>
              <a:rPr lang="en-US" dirty="0" smtClean="0"/>
              <a:t>pip</a:t>
            </a:r>
            <a:r>
              <a:rPr lang="ru-RU" dirty="0" smtClean="0"/>
              <a:t>. Делается это следующей командой</a:t>
            </a:r>
          </a:p>
          <a:p>
            <a:pPr marL="0" indent="0">
              <a:buNone/>
            </a:pPr>
            <a:r>
              <a:rPr lang="en-US" dirty="0"/>
              <a:t>p</a:t>
            </a:r>
            <a:r>
              <a:rPr lang="en-US" dirty="0" smtClean="0"/>
              <a:t>ip install --upgrade pip</a:t>
            </a:r>
            <a:r>
              <a:rPr lang="ru-RU" dirty="0" smtClean="0"/>
              <a:t>. Если вы этого не сделайте пакеты не установятся и консоль выдаст предупреждение.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841" y="5213985"/>
            <a:ext cx="10364318" cy="1097915"/>
          </a:xfrm>
          <a:prstGeom prst="rect">
            <a:avLst/>
          </a:prstGeom>
        </p:spPr>
      </p:pic>
      <p:sp>
        <p:nvSpPr>
          <p:cNvPr id="7" name="Объект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85825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Для </a:t>
            </a:r>
            <a:r>
              <a:rPr lang="en-US" dirty="0" err="1" smtClean="0"/>
              <a:t>linux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Установка</a:t>
            </a:r>
            <a:r>
              <a:rPr lang="en-US" dirty="0" smtClean="0"/>
              <a:t> </a:t>
            </a:r>
            <a:r>
              <a:rPr lang="ru-RU" dirty="0" smtClean="0"/>
              <a:t>библиотек на </a:t>
            </a:r>
            <a:r>
              <a:rPr lang="en-US" dirty="0" smtClean="0"/>
              <a:t>python</a:t>
            </a:r>
            <a:r>
              <a:rPr lang="ru-RU" dirty="0" smtClean="0"/>
              <a:t> происходит следующим образом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ru-RU" dirty="0" smtClean="0"/>
              <a:t>Открываем консоль и пишем</a:t>
            </a:r>
            <a:r>
              <a:rPr lang="en-US" dirty="0" smtClean="0"/>
              <a:t> python3 -m</a:t>
            </a:r>
            <a:r>
              <a:rPr lang="ru-RU" dirty="0" smtClean="0"/>
              <a:t> </a:t>
            </a:r>
            <a:r>
              <a:rPr lang="en-US" dirty="0" smtClean="0"/>
              <a:t>pip install –user “</a:t>
            </a:r>
            <a:r>
              <a:rPr lang="ru-RU" dirty="0" smtClean="0"/>
              <a:t>название библиотеки</a:t>
            </a:r>
            <a:r>
              <a:rPr lang="en-US" dirty="0" smtClean="0"/>
              <a:t>”;</a:t>
            </a:r>
            <a:r>
              <a:rPr lang="ru-RU" dirty="0" smtClean="0"/>
              <a:t> к примеру </a:t>
            </a:r>
            <a:r>
              <a:rPr lang="en-US" dirty="0" err="1" smtClean="0"/>
              <a:t>cowsay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python3 -m</a:t>
            </a:r>
            <a:r>
              <a:rPr lang="ru-RU" dirty="0" smtClean="0"/>
              <a:t> </a:t>
            </a:r>
            <a:r>
              <a:rPr lang="en-US" dirty="0" smtClean="0"/>
              <a:t>pip install –user </a:t>
            </a:r>
            <a:r>
              <a:rPr lang="en-US" dirty="0" err="1" smtClean="0"/>
              <a:t>cowsay</a:t>
            </a: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3526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Для </a:t>
            </a:r>
            <a:r>
              <a:rPr lang="en-US" dirty="0" smtClean="0"/>
              <a:t>windows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Для</a:t>
            </a:r>
            <a:r>
              <a:rPr lang="en-US" dirty="0" smtClean="0"/>
              <a:t> </a:t>
            </a:r>
            <a:r>
              <a:rPr lang="ru-RU" dirty="0" smtClean="0"/>
              <a:t>операционной системы </a:t>
            </a:r>
            <a:r>
              <a:rPr lang="en-US" dirty="0" smtClean="0"/>
              <a:t>windows</a:t>
            </a:r>
            <a:r>
              <a:rPr lang="ru-RU" dirty="0" smtClean="0"/>
              <a:t> используется следующая команда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/>
              <a:t>p</a:t>
            </a:r>
            <a:r>
              <a:rPr lang="en-US" dirty="0" smtClean="0"/>
              <a:t>ip install “</a:t>
            </a:r>
            <a:r>
              <a:rPr lang="ru-RU" dirty="0" smtClean="0"/>
              <a:t>название </a:t>
            </a:r>
            <a:r>
              <a:rPr lang="ru-RU" dirty="0" err="1" smtClean="0"/>
              <a:t>библеотеки</a:t>
            </a:r>
            <a:r>
              <a:rPr lang="en-US" dirty="0" smtClean="0"/>
              <a:t>”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5919" y="1581785"/>
            <a:ext cx="6716909" cy="3066415"/>
          </a:xfrm>
        </p:spPr>
      </p:pic>
    </p:spTree>
    <p:extLst>
      <p:ext uri="{BB962C8B-B14F-4D97-AF65-F5344CB8AC3E}">
        <p14:creationId xmlns:p14="http://schemas.microsoft.com/office/powerpoint/2010/main" val="707416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2346960"/>
            <a:ext cx="6169927" cy="2667000"/>
          </a:xfrm>
        </p:spPr>
      </p:pic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8200" y="1889744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Нужная нам библиотека установлена и её можно использовать в файле с кодом.</a:t>
            </a:r>
          </a:p>
          <a:p>
            <a:pPr marL="0" indent="0">
              <a:buNone/>
            </a:pPr>
            <a:r>
              <a:rPr lang="ru-RU" dirty="0" smtClean="0"/>
              <a:t>Вызывается библиотека как и стандартные, просто пишите в файле </a:t>
            </a:r>
            <a:r>
              <a:rPr lang="en-US" dirty="0" smtClean="0"/>
              <a:t>import “</a:t>
            </a:r>
            <a:r>
              <a:rPr lang="ru-RU" dirty="0" smtClean="0"/>
              <a:t>название </a:t>
            </a:r>
            <a:r>
              <a:rPr lang="ru-RU" dirty="0" err="1" smtClean="0"/>
              <a:t>библеотеки</a:t>
            </a:r>
            <a:r>
              <a:rPr lang="en-US" dirty="0" smtClean="0"/>
              <a:t>” </a:t>
            </a:r>
            <a:r>
              <a:rPr lang="ru-RU" dirty="0" smtClean="0"/>
              <a:t>или </a:t>
            </a:r>
            <a:r>
              <a:rPr lang="en-US" dirty="0" smtClean="0"/>
              <a:t>from “</a:t>
            </a:r>
            <a:r>
              <a:rPr lang="ru-RU" dirty="0"/>
              <a:t>название </a:t>
            </a:r>
            <a:r>
              <a:rPr lang="ru-RU" dirty="0" err="1"/>
              <a:t>библеотеки</a:t>
            </a:r>
            <a:r>
              <a:rPr lang="en-US" dirty="0" smtClean="0"/>
              <a:t>” import *.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6014370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204</Words>
  <Application>Microsoft Office PowerPoint</Application>
  <PresentationFormat>Широкоэкранный</PresentationFormat>
  <Paragraphs>22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Настройка окружения</vt:lpstr>
      <vt:lpstr>Установка pip </vt:lpstr>
      <vt:lpstr>Установка первого пакета </vt:lpstr>
      <vt:lpstr>Презентация PowerPoint</vt:lpstr>
      <vt:lpstr>Для linux</vt:lpstr>
      <vt:lpstr>Для windows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Настройка окружения</dc:title>
  <dc:creator>Peter</dc:creator>
  <cp:lastModifiedBy>Peter</cp:lastModifiedBy>
  <cp:revision>7</cp:revision>
  <dcterms:created xsi:type="dcterms:W3CDTF">2020-12-08T11:58:52Z</dcterms:created>
  <dcterms:modified xsi:type="dcterms:W3CDTF">2020-12-08T12:36:16Z</dcterms:modified>
</cp:coreProperties>
</file>