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9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6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6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55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2"/>
            <a:ext cx="8825658" cy="3012204"/>
          </a:xfrm>
        </p:spPr>
        <p:txBody>
          <a:bodyPr/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«Приложение 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“Управление заказами.»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208016"/>
            <a:ext cx="9507127" cy="168675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бАтраков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Данила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П1-18</a:t>
            </a: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урс «Профессия Python-разработчик»: обучение на Python-разработчика онлайн  — Skil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49" y="2456035"/>
            <a:ext cx="5298574" cy="47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</a:t>
            </a:r>
            <a:r>
              <a:rPr lang="ru-RU" dirty="0" smtClean="0"/>
              <a:t>: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ru-RU" dirty="0"/>
              <a:t>Логическая часть: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IDE</a:t>
            </a:r>
            <a:r>
              <a:rPr lang="en-US" dirty="0"/>
              <a:t>: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355" y="2316401"/>
            <a:ext cx="6175593" cy="444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506C20-67F5-49E9-AE20-9139A2AA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16511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использования приложения</a:t>
            </a:r>
          </a:p>
        </p:txBody>
      </p:sp>
      <p:pic>
        <p:nvPicPr>
          <p:cNvPr id="2050" name="Picture 2" descr="C:\Users\User\Desktop\Курсач\Диаграммы\Сценари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43" y="2268321"/>
            <a:ext cx="3517530" cy="44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основных классов</a:t>
            </a:r>
          </a:p>
        </p:txBody>
      </p:sp>
      <p:pic>
        <p:nvPicPr>
          <p:cNvPr id="1026" name="Picture 2" descr="C:\Users\User\Desktop\Курсач\Диаграммы\Диаграма класс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23" y="2393238"/>
            <a:ext cx="5460369" cy="41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38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Совет директоров</vt:lpstr>
      <vt:lpstr>По МДК.01.02 «Прикладное программирование» Тема: «Приложение “Управление заказами.»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Пользователь</cp:lastModifiedBy>
  <cp:revision>19</cp:revision>
  <dcterms:created xsi:type="dcterms:W3CDTF">2021-05-10T13:21:17Z</dcterms:created>
  <dcterms:modified xsi:type="dcterms:W3CDTF">2021-06-25T10:39:28Z</dcterms:modified>
</cp:coreProperties>
</file>