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5" r:id="rId8"/>
    <p:sldId id="271" r:id="rId9"/>
    <p:sldId id="268" r:id="rId10"/>
    <p:sldId id="266" r:id="rId11"/>
    <p:sldId id="267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6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9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1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9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1"/>
            <a:ext cx="8825658" cy="343714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Экзаменационный билет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№16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модулю 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.01 «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модулей  программного обеспечения для компьютерных систем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«Приложение </a:t>
            </a:r>
            <a:r>
              <a: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производственной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“.»</a:t>
            </a:r>
            <a:endParaRPr lang="ru-RU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702629"/>
            <a:ext cx="9507127" cy="1192144"/>
          </a:xfrm>
        </p:spPr>
        <p:txBody>
          <a:bodyPr>
            <a:noAutofit/>
          </a:bodyPr>
          <a:lstStyle/>
          <a:p>
            <a:endParaRPr lang="ru-RU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п1-18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бАтраков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Данила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1.3 Отладка одного из модулей при разработке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написания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найден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баг, который возникал во время работы приложения.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 при запуске программы не было функциональной кнопки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Удалить», это произошло из-за ошибки в названии функции.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89" y="3607707"/>
            <a:ext cx="6595702" cy="23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333583"/>
            <a:ext cx="8824913" cy="34163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проверке кода были исправлены найденные ошибки, в результате при запуске программы ошибок не было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8" r="-1"/>
          <a:stretch/>
        </p:blipFill>
        <p:spPr>
          <a:xfrm>
            <a:off x="1323703" y="2225842"/>
            <a:ext cx="8061335" cy="28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1.4 Тестовые наборы и тестирование одного из модулей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тестового набора был использован встроенный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названием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в результате чего была выявлена ошибка в названии функции - 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12693"/>
            <a:ext cx="8761413" cy="22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0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1.5 Значение временной сложности О для одного из методов. Значение О оптимального кода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для оптимального кода будет О(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алгоритма линейно растёт с увеличением входных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88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310"/>
            <a:ext cx="12192000" cy="70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урс «Профессия Python-разработчик»: обучение на Python-разработчика онлайн  — Skill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49" y="2456035"/>
            <a:ext cx="5298574" cy="47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часть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часть: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программы: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возможностью создания и редактирования баз данных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учета производственной деятельности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приложения есть графы:</a:t>
            </a:r>
          </a:p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Кнопки, для создания или открытия базы данных и информации о программе.</a:t>
            </a:r>
          </a:p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для заполнения базы данных.</a:t>
            </a:r>
          </a:p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удаления заказа из базы данных по его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Дата; Практикант; Содержание работы; Ответственный;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 результатами введенных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ПК 1.6 Диаграмма </a:t>
            </a:r>
            <a:r>
              <a:rPr lang="ru-RU" dirty="0"/>
              <a:t>прецедентов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96" y="2768693"/>
            <a:ext cx="4938448" cy="33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1.1 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8149" y="3774281"/>
            <a:ext cx="1254034" cy="134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38" y="2643717"/>
            <a:ext cx="6428338" cy="36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42784"/>
            <a:ext cx="5687219" cy="3515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1.2 Определение классов по диаграмме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 Database):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625558"/>
            <a:ext cx="8824913" cy="3416300"/>
          </a:xfrm>
        </p:spPr>
        <p:txBody>
          <a:bodyPr/>
          <a:lstStyle/>
          <a:p>
            <a:pPr marL="1076325" indent="-179388">
              <a:tabLst>
                <a:tab pos="985838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2.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(class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DatabaseHelper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indent="-179388">
              <a:buNone/>
              <a:tabLst>
                <a:tab pos="985838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Утилитарные функции приложения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9"/>
          <a:stretch/>
        </p:blipFill>
        <p:spPr bwMode="auto">
          <a:xfrm>
            <a:off x="848805" y="1333583"/>
            <a:ext cx="9064740" cy="5347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9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21" y="1333583"/>
            <a:ext cx="9237861" cy="54155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25558"/>
            <a:ext cx="8761413" cy="708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625558"/>
            <a:ext cx="8824913" cy="3416300"/>
          </a:xfrm>
        </p:spPr>
        <p:txBody>
          <a:bodyPr/>
          <a:lstStyle/>
          <a:p>
            <a:pPr marL="1076325" indent="-179388">
              <a:tabLst>
                <a:tab pos="985838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(class Window):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indent="-179388">
              <a:buNone/>
              <a:tabLst>
                <a:tab pos="9858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окном приложения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9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с классами для выполнения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182563">
              <a:tabLst>
                <a:tab pos="985838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4.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модуль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6" y="2983334"/>
            <a:ext cx="5528289" cy="3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</TotalTime>
  <Words>329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Ион (конференц-зал)</vt:lpstr>
      <vt:lpstr>Экзаменационный билет №16 по модулю ПМ.01 «Разработка программных модулей  программного обеспечения для компьютерных систем»  Тема: «Приложение “Учет производственной деятельности“.»</vt:lpstr>
      <vt:lpstr>Инструменты</vt:lpstr>
      <vt:lpstr>ПК 1.6 Описание задачи</vt:lpstr>
      <vt:lpstr>ПК 1.6 Диаграмма прецедентов</vt:lpstr>
      <vt:lpstr>ПК 1.1 Диаграмма классов</vt:lpstr>
      <vt:lpstr>ПК 1.2 Определение классов по диаграмме </vt:lpstr>
      <vt:lpstr> </vt:lpstr>
      <vt:lpstr> </vt:lpstr>
      <vt:lpstr>ПК 1.2 Проект с классами для выполнения задания</vt:lpstr>
      <vt:lpstr>ПК 1.3 Отладка одного из модулей при разработке</vt:lpstr>
      <vt:lpstr> </vt:lpstr>
      <vt:lpstr>ПК 1.4 Тестовые наборы и тестирование одного из модулей</vt:lpstr>
      <vt:lpstr>ПК 1.5 Значение временной сложности О для одного из методов. Значение О оптимального кода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МДК.01.02 «Прикладное программирование» Тема: «Приложение “Таск-анализатор репозиториев”. Клиентная часть»</dc:title>
  <dc:creator>asd asd</dc:creator>
  <cp:lastModifiedBy>p1-18</cp:lastModifiedBy>
  <cp:revision>54</cp:revision>
  <dcterms:created xsi:type="dcterms:W3CDTF">2021-05-10T13:21:17Z</dcterms:created>
  <dcterms:modified xsi:type="dcterms:W3CDTF">2021-07-05T09:02:19Z</dcterms:modified>
</cp:coreProperties>
</file>