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054F-7235-40D7-A6DE-FF5C7D3A034B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1E95-4754-4912-A2C4-B698D4831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5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1E95-4754-4912-A2C4-B698D48313B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3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545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63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973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2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9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D481E8-0049-4BCD-9CFC-441F6420E2E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94271D2-6ED0-4C82-8E63-87D865A0E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7504" y="1793173"/>
            <a:ext cx="9418320" cy="162692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День народного единства. История и традиции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3680" y="4551218"/>
            <a:ext cx="9418320" cy="1691640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ru-RU" dirty="0" smtClean="0"/>
              <a:t>Выполнили</a:t>
            </a:r>
            <a:r>
              <a:rPr lang="en-US" dirty="0" smtClean="0"/>
              <a:t>: </a:t>
            </a:r>
            <a:r>
              <a:rPr lang="ru-RU" dirty="0" smtClean="0"/>
              <a:t>Груздев, Батраков, Герасимов, Митюшин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33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29 сентября 2004 года Патриарх Московский и всея Руси Алексий публично поддержал инициативу Думы установить празднование 4 ноября. «Этот день напоминает нам, как в 1612 году россияне разных вер и национальностей преодолели разделение, превозмогли грозного недруга и привели страну к стабильному гражданскому миру», — заявил Патриарх Алексий.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691322"/>
            <a:ext cx="4267842" cy="5025385"/>
          </a:xfrm>
        </p:spPr>
      </p:pic>
    </p:spTree>
    <p:extLst>
      <p:ext uri="{BB962C8B-B14F-4D97-AF65-F5344CB8AC3E}">
        <p14:creationId xmlns:p14="http://schemas.microsoft.com/office/powerpoint/2010/main" val="368733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История празднования в современной России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2005 году центром </a:t>
            </a:r>
            <a:r>
              <a:rPr lang="ru-RU" sz="2000" dirty="0"/>
              <a:t>празднования стал Нижний Новгород. Там состоялось открытие памятника Кузьме Минину и Дмитрию Пожарскому. В открытии участвовал Патриарх Алексий II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Также праздник активно отмечался в Москве (где прошло два крестных хода и «Русский марш»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2197768"/>
            <a:ext cx="5538228" cy="3115253"/>
          </a:xfrm>
        </p:spPr>
      </p:pic>
    </p:spTree>
    <p:extLst>
      <p:ext uri="{BB962C8B-B14F-4D97-AF65-F5344CB8AC3E}">
        <p14:creationId xmlns:p14="http://schemas.microsoft.com/office/powerpoint/2010/main" val="195902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День народного единства — российский государственный праздник. Отмечается 4 ноября, начиная с 2005 года. В соответствии с Федеральным законом от 29 декабря 2004 № 201-ФЗ, начиная с 2005 года, 4 ноября является выходным днём.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509902"/>
            <a:ext cx="4481512" cy="2989133"/>
          </a:xfrm>
        </p:spPr>
      </p:pic>
    </p:spTree>
    <p:extLst>
      <p:ext uri="{BB962C8B-B14F-4D97-AF65-F5344CB8AC3E}">
        <p14:creationId xmlns:p14="http://schemas.microsoft.com/office/powerpoint/2010/main" val="321301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59991" y="1828798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22 октября (1 ноября) 1612 года бойцы народного ополчения под предводительством Кузьмы Минина и Дмитрия Пожарского штурмом взяли Китай-город, гарнизон Речи </a:t>
            </a:r>
            <a:r>
              <a:rPr lang="ru-RU" dirty="0" err="1" smtClean="0"/>
              <a:t>Посполитой</a:t>
            </a:r>
            <a:r>
              <a:rPr lang="ru-RU" dirty="0" smtClean="0"/>
              <a:t> отступил в Кремль. Князь Пожарский вступил в Китай-город с Казанской иконой Божией Матери. 23 октября (2 ноября) командование гарнизона интервентов подписало капитуляцию, выпустив тогда же из Кремля московских бояр и других знатных лиц. На следующий день 24 октября (3 ноября) гарнизон сдался.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51" y="2283558"/>
            <a:ext cx="5729132" cy="2573633"/>
          </a:xfrm>
        </p:spPr>
      </p:pic>
    </p:spTree>
    <p:extLst>
      <p:ext uri="{BB962C8B-B14F-4D97-AF65-F5344CB8AC3E}">
        <p14:creationId xmlns:p14="http://schemas.microsoft.com/office/powerpoint/2010/main" val="277419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 1649 году царь Алексей Михайлович распорядился отмечать день Казанской иконы Божией Матери не только летом, но и 22 октября (по юлианскому календарю), когда у него родился первенец Дмитрий Алексеевич. «Празднование Казанской иконе Божией Матери (в память избавления Москвы и России от поляков в 1612 году)» сохраняется в православном и народном календаре доныне.</a:t>
            </a:r>
            <a:endParaRPr lang="ru-RU" sz="2000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28" y="2113084"/>
            <a:ext cx="4744915" cy="4744915"/>
          </a:xfrm>
        </p:spPr>
      </p:pic>
    </p:spTree>
    <p:extLst>
      <p:ext uri="{BB962C8B-B14F-4D97-AF65-F5344CB8AC3E}">
        <p14:creationId xmlns:p14="http://schemas.microsoft.com/office/powerpoint/2010/main" val="413684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XX и XXI веках дню 22 октября по юлианскому календарю соответствует в григорианском календаре 4 ноября. Именно эта дата — 22 октября по юлианскому календарю, или 4 ноября по григорианскому календарю — выбрана в качестве дня государственного праздника.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05" y="2075172"/>
            <a:ext cx="5574476" cy="3135643"/>
          </a:xfrm>
        </p:spPr>
      </p:pic>
    </p:spTree>
    <p:extLst>
      <p:ext uri="{BB962C8B-B14F-4D97-AF65-F5344CB8AC3E}">
        <p14:creationId xmlns:p14="http://schemas.microsoft.com/office/powerpoint/2010/main" val="195137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Кузьма Минин согласно </a:t>
            </a:r>
            <a:r>
              <a:rPr lang="ru-RU" sz="2000" dirty="0" err="1"/>
              <a:t>Никоновской</a:t>
            </a:r>
            <a:r>
              <a:rPr lang="ru-RU" sz="2000" dirty="0"/>
              <a:t> летописи — </a:t>
            </a:r>
            <a:r>
              <a:rPr lang="ru-RU" sz="2000" dirty="0" err="1"/>
              <a:t>Козьма</a:t>
            </a:r>
            <a:r>
              <a:rPr lang="ru-RU" sz="2000" dirty="0"/>
              <a:t> Минич Минин Сухорук; вторая половина XVI века — 21 мая 1616) — организатор и один из руководителей Земского ополчения 1611—1612 в период борьбы русского народа против польско-литовской и шведской интервенций, русский национальный </a:t>
            </a:r>
            <a:r>
              <a:rPr lang="ru-RU" sz="2000" dirty="0" smtClean="0"/>
              <a:t>герой.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5" y="1691322"/>
            <a:ext cx="2901671" cy="4506851"/>
          </a:xfrm>
        </p:spPr>
      </p:pic>
    </p:spTree>
    <p:extLst>
      <p:ext uri="{BB962C8B-B14F-4D97-AF65-F5344CB8AC3E}">
        <p14:creationId xmlns:p14="http://schemas.microsoft.com/office/powerpoint/2010/main" val="401377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Дмитрий Михайлович </a:t>
            </a:r>
            <a:r>
              <a:rPr lang="ru-RU" sz="2000" dirty="0" err="1" smtClean="0"/>
              <a:t>Пож́рский</a:t>
            </a:r>
            <a:r>
              <a:rPr lang="ru-RU" sz="2000" dirty="0" smtClean="0"/>
              <a:t> </a:t>
            </a:r>
            <a:r>
              <a:rPr lang="ru-RU" sz="2000" dirty="0"/>
              <a:t>(1 ноября 1578 — 20 (30) апреля </a:t>
            </a:r>
            <a:r>
              <a:rPr lang="ru-RU" sz="2000" dirty="0" smtClean="0"/>
              <a:t>1642) </a:t>
            </a:r>
            <a:r>
              <a:rPr lang="ru-RU" sz="2000" dirty="0"/>
              <a:t>— князь, русский национальный герой, военный и политический деятель, глава Второго народного ополчения, освободившего Москву от польско-литовских оккупантов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8" y="1691322"/>
            <a:ext cx="3538957" cy="4703463"/>
          </a:xfrm>
        </p:spPr>
      </p:pic>
    </p:spTree>
    <p:extLst>
      <p:ext uri="{BB962C8B-B14F-4D97-AF65-F5344CB8AC3E}">
        <p14:creationId xmlns:p14="http://schemas.microsoft.com/office/powerpoint/2010/main" val="202197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Князь Пожарский, в то время </a:t>
            </a:r>
            <a:r>
              <a:rPr lang="ru-RU" sz="2000" dirty="0" err="1"/>
              <a:t>зарайский</a:t>
            </a:r>
            <a:r>
              <a:rPr lang="ru-RU" sz="2000" dirty="0"/>
              <a:t> воевода, не признал решения московских бояр призвать на российский трон сына Сигизмунда III, королевича Владислава. Не признали решения Семибоярщины и нижегородцы. Утвердившись крестным целованием (клятвой) с жителями Балахны (январь 1611), они разослали призывные грамоты в города Рязань, Кострому, Вологду, Галич и другие, прося прислать в Нижний Новгород ратников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92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0160" y="439386"/>
            <a:ext cx="9692640" cy="729421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История установления праздника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Идея сделать праздничным день 4 ноября как День народного единства была высказана Межрелигиозным советом России в сентябре 2004 года</a:t>
            </a:r>
            <a:r>
              <a:rPr lang="ru-RU" sz="2000" dirty="0" smtClean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Она была поддержана думским Комитетом по труду и социальной политике и, таким образом, приобрела статус думской инициативы.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663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82</TotalTime>
  <Words>529</Words>
  <Application>Microsoft Office PowerPoint</Application>
  <PresentationFormat>Широкоэкранный</PresentationFormat>
  <Paragraphs>20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День народного единства. История и традиции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История установления праздника</vt:lpstr>
      <vt:lpstr>Презентация PowerPoint</vt:lpstr>
      <vt:lpstr>История празднования в современной России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День народного единства. История и традиции</dc:title>
  <dc:creator>p1-18</dc:creator>
  <cp:lastModifiedBy>Peter</cp:lastModifiedBy>
  <cp:revision>36</cp:revision>
  <dcterms:created xsi:type="dcterms:W3CDTF">2020-11-03T10:12:26Z</dcterms:created>
  <dcterms:modified xsi:type="dcterms:W3CDTF">2020-11-03T14:28:09Z</dcterms:modified>
</cp:coreProperties>
</file>