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21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6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2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2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552698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Митюшин П. </a:t>
            </a:r>
            <a:r>
              <a:rPr lang="ru-RU" dirty="0"/>
              <a:t>А</a:t>
            </a:r>
            <a:r>
              <a:rPr lang="ru-RU" dirty="0" smtClean="0"/>
              <a:t>. и </a:t>
            </a:r>
            <a:r>
              <a:rPr lang="ru-RU" dirty="0" err="1"/>
              <a:t>С</a:t>
            </a:r>
            <a:r>
              <a:rPr lang="ru-RU" dirty="0" err="1" smtClean="0"/>
              <a:t>лепов</a:t>
            </a:r>
            <a:r>
              <a:rPr lang="ru-RU" dirty="0" smtClean="0"/>
              <a:t> А.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Сценарий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r>
              <a:rPr lang="en-US" dirty="0"/>
              <a:t> </a:t>
            </a:r>
            <a:r>
              <a:rPr lang="en-US" dirty="0" err="1" smtClean="0"/>
              <a:t>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80" y="1691322"/>
            <a:ext cx="594042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 smtClean="0"/>
              <a:t>Python, </a:t>
            </a:r>
            <a:r>
              <a:rPr lang="en-US" dirty="0" err="1" smtClean="0"/>
              <a:t>Golang</a:t>
            </a:r>
            <a:endParaRPr lang="en-US" dirty="0"/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 smtClean="0"/>
              <a:t>PyQt</a:t>
            </a:r>
            <a:r>
              <a:rPr lang="en-US" dirty="0" smtClean="0"/>
              <a:t>, MySQL, </a:t>
            </a:r>
            <a:r>
              <a:rPr lang="en-US" sz="2000" dirty="0" smtClean="0"/>
              <a:t>go-</a:t>
            </a:r>
            <a:r>
              <a:rPr lang="en-US" sz="2000" dirty="0" err="1" smtClean="0"/>
              <a:t>sql</a:t>
            </a:r>
            <a:r>
              <a:rPr lang="en-US" sz="2000" dirty="0" smtClean="0"/>
              <a:t>-driver/</a:t>
            </a:r>
            <a:r>
              <a:rPr lang="en-US" sz="2000" dirty="0" err="1" smtClean="0"/>
              <a:t>mysql</a:t>
            </a:r>
            <a:endParaRPr lang="en-US" sz="2000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 err="1" smtClean="0"/>
              <a:t>PyCharm</a:t>
            </a:r>
            <a:r>
              <a:rPr lang="ru-RU" dirty="0" smtClean="0"/>
              <a:t>,</a:t>
            </a:r>
            <a:r>
              <a:rPr lang="en-US" dirty="0" smtClean="0"/>
              <a:t>Microsoft 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0154" y="1889185"/>
            <a:ext cx="3878563" cy="40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1" y="1907921"/>
            <a:ext cx="2737542" cy="12493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4" y="3373868"/>
            <a:ext cx="9012267" cy="10049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8" y="1848186"/>
            <a:ext cx="4690356" cy="136881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105275" y="4535640"/>
            <a:ext cx="215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4" name="Рисунок 3" descr="C:\Users\P1-18\Desktop\Материал по matplotlib\graf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" y="2169226"/>
            <a:ext cx="5977272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0137" y="2532855"/>
            <a:ext cx="4524375" cy="29432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35763" y="3902776"/>
            <a:ext cx="2657672" cy="15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NumPy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15780"/>
            <a:ext cx="6318774" cy="128389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378977"/>
            <a:ext cx="5611008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5153914"/>
            <a:ext cx="4234698" cy="1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003321"/>
            <a:ext cx="1041381" cy="11768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61176" y="3053752"/>
            <a:ext cx="3581760" cy="14764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07516" y="2953649"/>
            <a:ext cx="4473246" cy="18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4951562"/>
            <a:ext cx="834347" cy="1228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9787" y="2156602"/>
            <a:ext cx="3447541" cy="1316487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181600" y="2156602"/>
            <a:ext cx="4126302" cy="3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 descr="C:\Users\P1-18\Downloads\Диаграмма использования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5" y="2185059"/>
            <a:ext cx="3618655" cy="395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76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118</TotalTime>
  <Words>55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View</vt:lpstr>
      <vt:lpstr>УП.01.01 Разработка программных модулей программного обеспечения для компьютерных систем</vt:lpstr>
      <vt:lpstr>Инструменты</vt:lpstr>
      <vt:lpstr>PyGame</vt:lpstr>
      <vt:lpstr> SQLite</vt:lpstr>
      <vt:lpstr> Matplotlib</vt:lpstr>
      <vt:lpstr> NumPy</vt:lpstr>
      <vt:lpstr>PyQt</vt:lpstr>
      <vt:lpstr>Проект</vt:lpstr>
      <vt:lpstr>Диаграмма прецедентов</vt:lpstr>
      <vt:lpstr>Сценарий использования приложения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p1-18</dc:creator>
  <cp:lastModifiedBy>Матвей Денисов</cp:lastModifiedBy>
  <cp:revision>37</cp:revision>
  <dcterms:created xsi:type="dcterms:W3CDTF">2021-04-22T10:30:03Z</dcterms:created>
  <dcterms:modified xsi:type="dcterms:W3CDTF">2021-04-27T22:34:52Z</dcterms:modified>
</cp:coreProperties>
</file>