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4701-81AC-4E26-BF4A-4211A3DA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8469"/>
            <a:ext cx="8991600" cy="21341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производственной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ПП.0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.0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«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Участие в интеграции программных модулей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ED0B26-3BBA-4823-874D-3FC9434F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Герасимов Дмитрий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36692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1782085"/>
          </a:xfrm>
        </p:spPr>
        <p:txBody>
          <a:bodyPr/>
          <a:lstStyle/>
          <a:p>
            <a:r>
              <a:rPr lang="ru-RU" dirty="0"/>
              <a:t>Серверная часть: </a:t>
            </a:r>
            <a:r>
              <a:rPr lang="en-US" dirty="0"/>
              <a:t>PostgreSQL, Django</a:t>
            </a:r>
            <a:endParaRPr lang="ru-RU" dirty="0"/>
          </a:p>
          <a:p>
            <a:r>
              <a:rPr lang="ru-RU" dirty="0"/>
              <a:t>Клиентская часть (</a:t>
            </a:r>
            <a:r>
              <a:rPr lang="en-US" dirty="0"/>
              <a:t>WEB</a:t>
            </a:r>
            <a:r>
              <a:rPr lang="ru-RU" dirty="0"/>
              <a:t>):</a:t>
            </a:r>
            <a:r>
              <a:rPr lang="en-US" dirty="0"/>
              <a:t> </a:t>
            </a:r>
            <a:r>
              <a:rPr lang="en-US" dirty="0" err="1"/>
              <a:t>NuxtJS</a:t>
            </a:r>
            <a:endParaRPr lang="en-US" dirty="0"/>
          </a:p>
          <a:p>
            <a:r>
              <a:rPr lang="ru-RU" dirty="0"/>
              <a:t>Клиентская часть (</a:t>
            </a:r>
            <a:r>
              <a:rPr lang="en-US" dirty="0"/>
              <a:t>Android</a:t>
            </a:r>
            <a:r>
              <a:rPr lang="ru-RU" dirty="0"/>
              <a:t>): </a:t>
            </a:r>
            <a:r>
              <a:rPr lang="en-US" dirty="0"/>
              <a:t>Kotlin, Android SDK </a:t>
            </a:r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PyCharm, Android Studio, WebStorm</a:t>
            </a:r>
            <a:endParaRPr lang="ru-RU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76" y="4369088"/>
            <a:ext cx="987151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C25D82-6D7F-4387-AE0F-4E6D1FA9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2" y="4369089"/>
            <a:ext cx="1619940" cy="9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3F8FD6A-3084-4AA4-9729-5452FFFB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02" y="4369090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A2D98E3D-1B76-45C5-802A-E7045380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82" y="4369089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36210E4-D99A-4713-979E-8876846C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25" y="4250724"/>
            <a:ext cx="12477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xtJS (@nuxt_js) | Twitter">
            <a:extLst>
              <a:ext uri="{FF2B5EF4-FFF2-40B4-BE49-F238E27FC236}">
                <a16:creationId xmlns:a16="http://schemas.microsoft.com/office/drawing/2014/main" id="{94F2042B-A764-47FD-933F-4A1480F4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42" y="4369089"/>
            <a:ext cx="987150" cy="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Storm — Википедия">
            <a:extLst>
              <a:ext uri="{FF2B5EF4-FFF2-40B4-BE49-F238E27FC236}">
                <a16:creationId xmlns:a16="http://schemas.microsoft.com/office/drawing/2014/main" id="{C9DEBF6E-E1E0-48A1-859D-05F2D721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4" y="5641374"/>
            <a:ext cx="987152" cy="9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697E-73F1-45FB-9F14-A097D5B3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8840"/>
            <a:ext cx="1832066" cy="2560320"/>
          </a:xfrm>
        </p:spPr>
        <p:txBody>
          <a:bodyPr>
            <a:normAutofit/>
          </a:bodyPr>
          <a:lstStyle/>
          <a:p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университета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65797-45C9-4775-A176-8C82603A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B72D4-515A-4298-91E4-628FBAA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59" y="0"/>
            <a:ext cx="973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37E4-D232-4DE2-97A8-80A035E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документооборота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FCF364-EDA2-402D-8C57-BB9B0E49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57" y="3533140"/>
            <a:ext cx="8779286" cy="74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3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54B84-392B-402C-9F6A-F31BEDCD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7" y="2313425"/>
            <a:ext cx="5194319" cy="35563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BD19E-8174-4F03-A937-49BDAFF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304927"/>
            <a:ext cx="5194319" cy="356485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cxnSpLocks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2047E-523D-4C44-8ED7-A8031FF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6" y="2294147"/>
            <a:ext cx="5200729" cy="3575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619ACA-8CE0-4BDC-B35D-665E385A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294147"/>
            <a:ext cx="5200729" cy="3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D6FE8-B90E-4538-8FE1-833B4CB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списка курсов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332A20-95F5-41E7-851E-849B4991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62453"/>
            <a:ext cx="6210300" cy="30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F89F-BB1B-4671-8509-EB3A7EC9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566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с курсом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CF485E-3E0A-41A9-A1B3-7D376FD8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811655"/>
            <a:ext cx="6210300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5320" y="2809968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05034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166</TotalTime>
  <Words>83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Times New Roman</vt:lpstr>
      <vt:lpstr>Посылка</vt:lpstr>
      <vt:lpstr>ОТЧЕТ по производственной практике  ПП.03.01. «Участие в интеграции программных модулей» по специальности 09.02.03 «Программирование в компьютерных системах»</vt:lpstr>
      <vt:lpstr>Инструменты</vt:lpstr>
      <vt:lpstr>Организационная структура университета</vt:lpstr>
      <vt:lpstr>Схема документооборота</vt:lpstr>
      <vt:lpstr>IDEF-модель</vt:lpstr>
      <vt:lpstr>IDEF-модель</vt:lpstr>
      <vt:lpstr>Окно списка курсов</vt:lpstr>
      <vt:lpstr>Окно с курсом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ПП.02.02. «Участие в интеграции программных модулей» по специальности 09.02.03 «Программирование в компьютерных системах»</dc:title>
  <dc:creator>Дмитрий Макгер</dc:creator>
  <cp:lastModifiedBy>Дмитрий Макгер</cp:lastModifiedBy>
  <cp:revision>9</cp:revision>
  <dcterms:created xsi:type="dcterms:W3CDTF">2021-12-26T12:22:53Z</dcterms:created>
  <dcterms:modified xsi:type="dcterms:W3CDTF">2022-01-28T05:11:56Z</dcterms:modified>
</cp:coreProperties>
</file>