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02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0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1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73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85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9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1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12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BDA6-688B-4470-B302-F924587E5CC8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1F1F-A39B-44DD-A4B9-F8AF3B7F8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2" y="1552698"/>
            <a:ext cx="8915399" cy="2262781"/>
          </a:xfrm>
        </p:spPr>
        <p:txBody>
          <a:bodyPr>
            <a:noAutofit/>
          </a:bodyPr>
          <a:lstStyle/>
          <a:p>
            <a:r>
              <a:rPr lang="ru-RU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38" y="4783347"/>
            <a:ext cx="9418320" cy="1691640"/>
          </a:xfrm>
        </p:spPr>
        <p:txBody>
          <a:bodyPr>
            <a:normAutofit/>
          </a:bodyPr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Денисов Матвей Валериевич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2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Сценарий</a:t>
            </a:r>
            <a:r>
              <a:rPr lang="en-US" dirty="0"/>
              <a:t> </a:t>
            </a:r>
            <a:r>
              <a:rPr lang="en-US" dirty="0" err="1"/>
              <a:t>использования</a:t>
            </a:r>
            <a:r>
              <a:rPr lang="en-US" dirty="0"/>
              <a:t> </a:t>
            </a:r>
            <a:r>
              <a:rPr lang="en-US" dirty="0" err="1" smtClean="0"/>
              <a:t>приложения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80" y="1691322"/>
            <a:ext cx="5940425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0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36" y="3075708"/>
            <a:ext cx="9692640" cy="6106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970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 smtClean="0"/>
              <a:t>Python, </a:t>
            </a:r>
            <a:r>
              <a:rPr lang="en-US" dirty="0" err="1" smtClean="0"/>
              <a:t>Golang</a:t>
            </a:r>
            <a:endParaRPr lang="en-US" dirty="0"/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 smtClean="0"/>
              <a:t>PyQt</a:t>
            </a:r>
            <a:r>
              <a:rPr lang="en-US" dirty="0" smtClean="0"/>
              <a:t>, MySQL, </a:t>
            </a:r>
            <a:r>
              <a:rPr lang="en-US" sz="2000" dirty="0" smtClean="0"/>
              <a:t>go-</a:t>
            </a:r>
            <a:r>
              <a:rPr lang="en-US" sz="2000" dirty="0" err="1" smtClean="0"/>
              <a:t>sql</a:t>
            </a:r>
            <a:r>
              <a:rPr lang="en-US" sz="2000" dirty="0" smtClean="0"/>
              <a:t>-driver/</a:t>
            </a:r>
            <a:r>
              <a:rPr lang="en-US" sz="2000" dirty="0" err="1" smtClean="0"/>
              <a:t>mysql</a:t>
            </a:r>
            <a:endParaRPr lang="en-US" sz="2000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 err="1" smtClean="0"/>
              <a:t>PyCharm</a:t>
            </a:r>
            <a:r>
              <a:rPr lang="ru-RU" dirty="0" smtClean="0"/>
              <a:t>,</a:t>
            </a:r>
            <a:r>
              <a:rPr lang="en-US" dirty="0" smtClean="0"/>
              <a:t>Microsoft Visual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40154" y="1889185"/>
            <a:ext cx="3878563" cy="40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SQLite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1" y="1907921"/>
            <a:ext cx="2737542" cy="124934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34" y="3373868"/>
            <a:ext cx="9012267" cy="10049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8" y="1848186"/>
            <a:ext cx="4690356" cy="1368818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4105275" y="4535640"/>
            <a:ext cx="2152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Matplotlib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C:\Users\P1-18\Desktop\Материал по matplotlib\grafi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0" y="2169226"/>
            <a:ext cx="5977272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30137" y="2532855"/>
            <a:ext cx="4524375" cy="29432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035763" y="3902776"/>
            <a:ext cx="2657672" cy="15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4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NumPy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15780"/>
            <a:ext cx="6318774" cy="128389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378977"/>
            <a:ext cx="5611008" cy="14956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5153914"/>
            <a:ext cx="4234698" cy="10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PyQt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5003321"/>
            <a:ext cx="1041381" cy="117681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61176" y="3053752"/>
            <a:ext cx="3581760" cy="147646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07516" y="2953649"/>
            <a:ext cx="4473246" cy="18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4951562"/>
            <a:ext cx="834347" cy="12285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9787" y="2156602"/>
            <a:ext cx="3447541" cy="1316487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181600" y="2156602"/>
            <a:ext cx="4126302" cy="35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 descr="C:\Users\P1-18\Downloads\Диаграмма использования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95" y="2185059"/>
            <a:ext cx="3618655" cy="3958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676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47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УП.01.01 Разработка программных модулей программного обеспечения для компьютерных систем</vt:lpstr>
      <vt:lpstr>Инструменты</vt:lpstr>
      <vt:lpstr>PyGame</vt:lpstr>
      <vt:lpstr> SQLite</vt:lpstr>
      <vt:lpstr> Matplotlib</vt:lpstr>
      <vt:lpstr> NumPy</vt:lpstr>
      <vt:lpstr>PyQt</vt:lpstr>
      <vt:lpstr>Проект</vt:lpstr>
      <vt:lpstr>Диаграмма прецедентов</vt:lpstr>
      <vt:lpstr>Сценарий использования приложения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p1-18</dc:creator>
  <cp:lastModifiedBy>Матвей Денисов</cp:lastModifiedBy>
  <cp:revision>38</cp:revision>
  <dcterms:created xsi:type="dcterms:W3CDTF">2021-04-22T10:30:03Z</dcterms:created>
  <dcterms:modified xsi:type="dcterms:W3CDTF">2021-04-27T22:37:00Z</dcterms:modified>
</cp:coreProperties>
</file>