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5" r:id="rId8"/>
    <p:sldId id="268" r:id="rId9"/>
    <p:sldId id="266" r:id="rId10"/>
    <p:sldId id="267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6" autoAdjust="0"/>
  </p:normalViewPr>
  <p:slideViewPr>
    <p:cSldViewPr snapToGrid="0">
      <p:cViewPr>
        <p:scale>
          <a:sx n="125" d="100"/>
          <a:sy n="125" d="100"/>
        </p:scale>
        <p:origin x="90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4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0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0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6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9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6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1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9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9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F5476C-33EA-4EFD-B5EC-B5D66857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5811"/>
            <a:ext cx="8825658" cy="343714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3060065" algn="ctr"/>
                <a:tab pos="3743325" algn="l"/>
              </a:tabLs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Экзаменационный билет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№16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модулю 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ПМ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.01 «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модулей  программного обеспечения для компьютерных систем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«Приложение 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производственной деятельности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.»</a:t>
            </a:r>
            <a:endParaRPr lang="ru-RU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BF722EA-5F0F-4449-B299-1CDE2AD8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53" y="4702629"/>
            <a:ext cx="9507127" cy="1192144"/>
          </a:xfrm>
        </p:spPr>
        <p:txBody>
          <a:bodyPr>
            <a:noAutofit/>
          </a:bodyPr>
          <a:lstStyle/>
          <a:p>
            <a:endParaRPr lang="ru-RU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п1-18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бАтраков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Данила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2555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333583"/>
            <a:ext cx="8824913" cy="3416300"/>
          </a:xfrm>
        </p:spPr>
        <p:txBody>
          <a:bodyPr/>
          <a:lstStyle/>
          <a:p>
            <a:r>
              <a:rPr lang="ru-RU" dirty="0"/>
              <a:t>При проверке кода были исправлены найденные ошибки, в результате при запуске программы ошибок не было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8" r="-1"/>
          <a:stretch/>
        </p:blipFill>
        <p:spPr>
          <a:xfrm>
            <a:off x="1584961" y="2696105"/>
            <a:ext cx="8061335" cy="28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Тестовые наборы и тестирование одного из модулей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80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Значение временной сложности О для одного из методов. Значение О оптимального кода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8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4B52EC-C513-4C27-8AFE-A63934F3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47" y="359258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4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урс «Профессия Python-разработчик»: обучение на Python-разработчика онлайн  — Skil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49" y="2456035"/>
            <a:ext cx="5298574" cy="47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9CA442-8928-4657-8AB3-AB4E161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6" y="9470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580BA41-5BCD-4C40-A9D8-95130E5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Визуальная часть</a:t>
            </a:r>
            <a:r>
              <a:rPr lang="ru-RU" dirty="0" smtClean="0"/>
              <a:t>: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ru-RU" dirty="0"/>
              <a:t>Логическая часть: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IDE</a:t>
            </a:r>
            <a:r>
              <a:rPr lang="en-US" dirty="0"/>
              <a:t>: </a:t>
            </a:r>
            <a:r>
              <a:rPr lang="en-US" dirty="0" err="1" smtClean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ПК 1.6 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Краткое описание программы: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en-US" dirty="0"/>
              <a:t>DATABASE</a:t>
            </a:r>
            <a:r>
              <a:rPr lang="ru-RU" dirty="0"/>
              <a:t>-приложение с возможностью создания и редактирования баз данных для управления заказами с использованием языка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r>
              <a:rPr lang="ru-RU" b="1" dirty="0"/>
              <a:t>Полное описание задачи: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окне приложения есть графы:</a:t>
            </a:r>
          </a:p>
          <a:p>
            <a:pPr marL="0" lvl="0" indent="0">
              <a:buNone/>
            </a:pPr>
            <a:r>
              <a:rPr lang="ru-RU" dirty="0"/>
              <a:t>Кнопки, для создания или открытия базы данных и информации о программе.</a:t>
            </a:r>
          </a:p>
          <a:p>
            <a:pPr marL="0" lvl="0" indent="0">
              <a:buNone/>
            </a:pPr>
            <a:r>
              <a:rPr lang="ru-RU" dirty="0"/>
              <a:t>Поля для заполнения базы данных.</a:t>
            </a:r>
          </a:p>
          <a:p>
            <a:pPr marL="0" lvl="0" indent="0">
              <a:buNone/>
            </a:pPr>
            <a:r>
              <a:rPr lang="ru-RU" dirty="0"/>
              <a:t>Поле для удаления заказа из базы данных по его </a:t>
            </a:r>
            <a:r>
              <a:rPr lang="en-US" dirty="0"/>
              <a:t>ID</a:t>
            </a:r>
            <a:r>
              <a:rPr lang="ru-RU" dirty="0"/>
              <a:t>.</a:t>
            </a:r>
          </a:p>
          <a:p>
            <a:r>
              <a:rPr lang="ru-RU" b="1" dirty="0"/>
              <a:t>Входные данные: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ID </a:t>
            </a:r>
            <a:r>
              <a:rPr lang="ru-RU" dirty="0" smtClean="0"/>
              <a:t>; Дата; Практикант; Содержание работы; Ответственный; </a:t>
            </a:r>
            <a:r>
              <a:rPr lang="ru-RU" dirty="0"/>
              <a:t>Удаление по </a:t>
            </a:r>
            <a:r>
              <a:rPr lang="en-US" dirty="0"/>
              <a:t>ID</a:t>
            </a:r>
            <a:r>
              <a:rPr lang="ru-RU" dirty="0"/>
              <a:t>.</a:t>
            </a:r>
          </a:p>
          <a:p>
            <a:r>
              <a:rPr lang="ru-RU" b="1" dirty="0"/>
              <a:t>Выходные данные: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База данных с результатами введенных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3D0821-BD41-41E2-AD50-E499ECE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ПК 1.6 Диаграмма </a:t>
            </a:r>
            <a:r>
              <a:rPr lang="ru-RU" dirty="0"/>
              <a:t>прецедентов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10" y="2526982"/>
            <a:ext cx="3468140" cy="39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F42DFE-4F4B-4C01-8954-F1EA9D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1.1 Диаграмма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8149" y="3774281"/>
            <a:ext cx="1254034" cy="134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71" y="3491744"/>
            <a:ext cx="9376815" cy="19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42784"/>
            <a:ext cx="5687219" cy="3515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1.2 Определение классов по диаграмме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Листинг </a:t>
            </a:r>
            <a:r>
              <a:rPr lang="ru-RU" dirty="0" smtClean="0"/>
              <a:t>1. </a:t>
            </a:r>
            <a:r>
              <a:rPr lang="en-US" dirty="0" smtClean="0"/>
              <a:t>(class Database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ru-RU" dirty="0"/>
              <a:t>Инициализация базы данных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21" y="1333583"/>
            <a:ext cx="9237861" cy="54155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2555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625558"/>
            <a:ext cx="8824913" cy="3416300"/>
          </a:xfrm>
        </p:spPr>
        <p:txBody>
          <a:bodyPr/>
          <a:lstStyle/>
          <a:p>
            <a:pPr marL="1076325" indent="-179388">
              <a:tabLst>
                <a:tab pos="985838" algn="l"/>
              </a:tabLst>
            </a:pPr>
            <a:r>
              <a:rPr lang="ru-RU" dirty="0" smtClean="0"/>
              <a:t>Листинг </a:t>
            </a:r>
            <a:r>
              <a:rPr lang="ru-RU" dirty="0" smtClean="0"/>
              <a:t>2.</a:t>
            </a:r>
            <a:r>
              <a:rPr lang="en-US" dirty="0" smtClean="0"/>
              <a:t> </a:t>
            </a:r>
            <a:r>
              <a:rPr lang="en-US" dirty="0" smtClean="0"/>
              <a:t>(class Window</a:t>
            </a:r>
            <a:r>
              <a:rPr lang="en-US" dirty="0" smtClean="0"/>
              <a:t>):</a:t>
            </a:r>
            <a:endParaRPr lang="ru-RU" dirty="0" smtClean="0"/>
          </a:p>
          <a:p>
            <a:pPr marL="1076325" indent="-179388">
              <a:buNone/>
              <a:tabLst>
                <a:tab pos="985838" algn="l"/>
              </a:tabLst>
            </a:pPr>
            <a:r>
              <a:rPr lang="ru-RU" dirty="0"/>
              <a:t>Работа с окном приложения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 с классами для выполнения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indent="-182563">
              <a:tabLst>
                <a:tab pos="985838" algn="l"/>
              </a:tabLst>
            </a:pPr>
            <a:r>
              <a:rPr lang="ru-RU" dirty="0" smtClean="0"/>
              <a:t>Листинг 3.</a:t>
            </a:r>
            <a:r>
              <a:rPr lang="en-US" dirty="0" smtClean="0"/>
              <a:t> </a:t>
            </a:r>
            <a:r>
              <a:rPr lang="ru-RU" dirty="0" smtClean="0"/>
              <a:t>Главный модуль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6" y="2983334"/>
            <a:ext cx="5528289" cy="38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1.3 Отладка одного из модулей при разработке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написания </a:t>
            </a:r>
            <a:r>
              <a:rPr lang="ru-RU" dirty="0" smtClean="0"/>
              <a:t>проекта </a:t>
            </a:r>
            <a:r>
              <a:rPr lang="ru-RU" dirty="0"/>
              <a:t>был найден </a:t>
            </a:r>
            <a:r>
              <a:rPr lang="ru-RU" dirty="0" smtClean="0"/>
              <a:t>баг в модуле «</a:t>
            </a:r>
            <a:r>
              <a:rPr lang="en-US" dirty="0" smtClean="0"/>
              <a:t>Main</a:t>
            </a:r>
            <a:r>
              <a:rPr lang="ru-RU" dirty="0" smtClean="0"/>
              <a:t>». </a:t>
            </a:r>
            <a:r>
              <a:rPr lang="ru-RU" dirty="0"/>
              <a:t>А именно при запуске программы не было функциональной кнопки «</a:t>
            </a:r>
            <a:r>
              <a:rPr lang="ru-RU" dirty="0" smtClean="0"/>
              <a:t>Удалить», это произошло из-за ошибки в названии функции. 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91" y="3676726"/>
            <a:ext cx="6595702" cy="23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</TotalTime>
  <Words>263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Ион (конференц-зал)</vt:lpstr>
      <vt:lpstr>Экзаменационный билет №16 модулю ПМ.01 «Разработка программных модулей  программного обеспечения для компьютерных систем» Тема: «Приложение “Учет производственной деятельности.»</vt:lpstr>
      <vt:lpstr>Инструменты</vt:lpstr>
      <vt:lpstr>ПК 1.6 Описание задачи</vt:lpstr>
      <vt:lpstr>ПК 1.6 Диаграмма прецедентов</vt:lpstr>
      <vt:lpstr>ПК 1.1 Диаграмма классов</vt:lpstr>
      <vt:lpstr>ПК 1.2 Определение классов по диаграмме </vt:lpstr>
      <vt:lpstr> </vt:lpstr>
      <vt:lpstr>ПК 1.2 Проект с классами для выполнения задания</vt:lpstr>
      <vt:lpstr>ПК 1.3 Отладка одного из модулей при разработке</vt:lpstr>
      <vt:lpstr> </vt:lpstr>
      <vt:lpstr>ПК 1.4 Тестовые наборы и тестирование одного из модулей</vt:lpstr>
      <vt:lpstr>ПК 1.5 Значение временной сложности О для одного из методов. Значение О оптимального кода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МДК.01.02 «Прикладное программирование» Тема: «Приложение “Таск-анализатор репозиториев”. Клиентная часть»</dc:title>
  <dc:creator>asd asd</dc:creator>
  <cp:lastModifiedBy>p1-18</cp:lastModifiedBy>
  <cp:revision>35</cp:revision>
  <dcterms:created xsi:type="dcterms:W3CDTF">2021-05-10T13:21:17Z</dcterms:created>
  <dcterms:modified xsi:type="dcterms:W3CDTF">2021-07-03T08:35:59Z</dcterms:modified>
</cp:coreProperties>
</file>