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9" r:id="rId12"/>
    <p:sldId id="270" r:id="rId13"/>
    <p:sldId id="274" r:id="rId14"/>
    <p:sldId id="275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6407718F-6846-C551-5F7F-037F4F566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C4701-81AC-4E26-BF4A-4211A3DA3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ru-RU" sz="2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</a:t>
            </a:r>
            <a:br>
              <a:rPr lang="ru-RU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курсовой работе</a:t>
            </a:r>
            <a:br>
              <a:rPr lang="ru-RU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специальности 09.02.03 «Программирование в компьютерных системах»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ED0B26-3BBA-4823-874D-3FC9434F4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Выполнил</a:t>
            </a:r>
            <a:r>
              <a:rPr lang="en-US">
                <a:solidFill>
                  <a:srgbClr val="FFFFFF"/>
                </a:solidFill>
              </a:rPr>
              <a:t>: </a:t>
            </a:r>
            <a:r>
              <a:rPr lang="ru-RU">
                <a:solidFill>
                  <a:srgbClr val="FFFFFF"/>
                </a:solidFill>
              </a:rPr>
              <a:t>Герасимов Д.А.</a:t>
            </a:r>
          </a:p>
          <a:p>
            <a:r>
              <a:rPr lang="ru-RU">
                <a:solidFill>
                  <a:srgbClr val="FFFFFF"/>
                </a:solidFill>
              </a:rPr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val="3669271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1020B-2465-4197-9A8F-191431D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  <a:br>
              <a:rPr lang="ru-RU" dirty="0"/>
            </a:br>
            <a:r>
              <a:rPr lang="ru-RU" sz="1800" dirty="0"/>
              <a:t>(Приветственный экран)</a:t>
            </a:r>
            <a:endParaRPr lang="ru-RU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65A6609-86B1-4D84-BBBB-945ED477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996" y="2638425"/>
            <a:ext cx="6370008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9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1020B-2465-4197-9A8F-191431D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  <a:br>
              <a:rPr lang="ru-RU" dirty="0"/>
            </a:br>
            <a:r>
              <a:rPr lang="ru-RU" sz="1800" dirty="0"/>
              <a:t>(Окно с курсами)</a:t>
            </a:r>
            <a:endParaRPr lang="ru-RU" sz="2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0DE1CB-AC15-4D33-9F83-DAC4BEB80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883" y="2638425"/>
            <a:ext cx="6356234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6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1020B-2465-4197-9A8F-191431D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  <a:br>
              <a:rPr lang="ru-RU" dirty="0"/>
            </a:br>
            <a:r>
              <a:rPr lang="ru-RU" sz="1800" dirty="0"/>
              <a:t>(Окно с информацией о курсе)</a:t>
            </a:r>
            <a:endParaRPr lang="ru-RU" sz="2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CB68D44-33CE-4B82-A470-0CDD95088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104" y="2638425"/>
            <a:ext cx="595579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9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DE0705-3755-4B4E-8070-9F050798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6CBB28C-0CE9-458F-A440-0D17D820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50357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sz="3200" dirty="0"/>
              <a:t>Отладка и тестирование программного средства</a:t>
            </a:r>
            <a:endParaRPr lang="en-US" sz="3200" dirty="0">
              <a:solidFill>
                <a:srgbClr val="262626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3DF44C70-9925-405A-9D96-26DAA1B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045340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Консоль для отладки программы</a:t>
            </a:r>
            <a:endParaRPr lang="ru-RU" sz="1800" dirty="0"/>
          </a:p>
        </p:txBody>
      </p:sp>
      <p:pic>
        <p:nvPicPr>
          <p:cNvPr id="12" name="Объект 5">
            <a:extLst>
              <a:ext uri="{FF2B5EF4-FFF2-40B4-BE49-F238E27FC236}">
                <a16:creationId xmlns:a16="http://schemas.microsoft.com/office/drawing/2014/main" id="{7977D24F-2C94-4741-A79D-17A342BC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7" y="693466"/>
            <a:ext cx="10836573" cy="31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7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DE0705-3755-4B4E-8070-9F050798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6CBB28C-0CE9-458F-A440-0D17D820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50357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262626"/>
                </a:solidFill>
              </a:rPr>
              <a:t>Отладка и тестирование программного средства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3DF44C70-9925-405A-9D96-26DAA1B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045340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Окно автоматизированного тестирования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AC2CB86-FDB3-4FA5-A4B8-82808E8370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267" y="693467"/>
            <a:ext cx="10921466" cy="31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0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5E7D-8B50-476A-BF28-AE152AF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Администрирование БД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85373D-8415-4B93-BDD1-C25CF9BB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8" y="2670377"/>
            <a:ext cx="10288577" cy="31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6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7AD93-94F1-477B-A092-F944DD30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7918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rmAutofit/>
          </a:bodyPr>
          <a:lstStyle/>
          <a:p>
            <a:r>
              <a:rPr lang="ru-RU" dirty="0"/>
              <a:t>Серверная часть: </a:t>
            </a:r>
            <a:r>
              <a:rPr lang="en-US" dirty="0"/>
              <a:t>PostgreSQL </a:t>
            </a:r>
            <a:endParaRPr lang="ru-RU" dirty="0"/>
          </a:p>
          <a:p>
            <a:r>
              <a:rPr lang="ru-RU" dirty="0"/>
              <a:t>Клиентская часть (</a:t>
            </a:r>
            <a:r>
              <a:rPr lang="en-US" dirty="0"/>
              <a:t>WEB</a:t>
            </a:r>
            <a:r>
              <a:rPr lang="ru-RU" dirty="0"/>
              <a:t>): </a:t>
            </a:r>
            <a:r>
              <a:rPr lang="en-US" dirty="0"/>
              <a:t>Django</a:t>
            </a:r>
            <a:r>
              <a:rPr lang="ru-RU" dirty="0"/>
              <a:t>,</a:t>
            </a:r>
            <a:r>
              <a:rPr lang="en-US" dirty="0"/>
              <a:t> JavaScript </a:t>
            </a:r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PyCharm, Android Studio</a:t>
            </a:r>
            <a:endParaRPr lang="ru-RU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7CBDCE-B727-41CF-85CB-09C24B7F4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681136-7A25-4BE2-89E7-337185E4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5636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4933" y="635689"/>
            <a:ext cx="1210431" cy="12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DAC6E62B-B95E-4D68-A0EE-9A352E4A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9393" y="2015907"/>
            <a:ext cx="1201511" cy="120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C25D82-6D7F-4387-AE0F-4E6D1FA9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75303" y="3378285"/>
            <a:ext cx="1969690" cy="120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03F8FD6A-3084-4AA4-9729-5452FFFB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7901" y="4758503"/>
            <a:ext cx="1204494" cy="120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937E4-D232-4DE2-97A8-80A035E3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документооборота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6FCF364-EDA2-402D-8C57-BB9B0E496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57" y="3533140"/>
            <a:ext cx="8779286" cy="742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34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CFBCB-B512-4B29-A3E7-94F7528A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IDEF-модел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954B84-392B-402C-9F6A-F31BEDCD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7" y="2313425"/>
            <a:ext cx="5194319" cy="35563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BD19E-8174-4F03-A937-49BDAFFD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66" y="2304927"/>
            <a:ext cx="5194319" cy="3564854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449E6F5-AB93-44FE-A917-68E01ABB6B9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711936" y="4087354"/>
            <a:ext cx="768130" cy="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6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CFBCB-B512-4B29-A3E7-94F7528A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IDEF-модел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449E6F5-AB93-44FE-A917-68E01ABB6B9A}"/>
              </a:ext>
            </a:extLst>
          </p:cNvPr>
          <p:cNvCxnSpPr>
            <a:cxnSpLocks/>
          </p:cNvCxnSpPr>
          <p:nvPr/>
        </p:nvCxnSpPr>
        <p:spPr>
          <a:xfrm flipV="1">
            <a:off x="5711936" y="4087354"/>
            <a:ext cx="768130" cy="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2047E-523D-4C44-8ED7-A8031FF8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6" y="2294147"/>
            <a:ext cx="5200729" cy="3575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619ACA-8CE0-4BDC-B35D-665E385A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66" y="2294147"/>
            <a:ext cx="5200729" cy="35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0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94CA5-5742-4B52-85B3-D1F22566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38" y="2858251"/>
            <a:ext cx="4486656" cy="114149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Логическая схема БД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5E9FE90-1B0D-4748-84FF-175D64C6D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003166"/>
            <a:ext cx="4816475" cy="48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94CA5-5742-4B52-85B3-D1F22566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38" y="2858251"/>
            <a:ext cx="4486656" cy="114149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Логическая схема БД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(продолжение)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8B83297-E251-4DEA-A96F-C482943E3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946387"/>
            <a:ext cx="4816475" cy="49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F89F-BB1B-4671-8509-EB3A7EC9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базы данных в СУБД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ABEAFC-1519-4EDB-8704-4AC61D3D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10" y="2552609"/>
            <a:ext cx="7198179" cy="38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5E7D-8B50-476A-BF28-AE152AF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Сценарий работы клиентской части приложения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9E9B91-C31D-4BE3-BA91-29D16A09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825115"/>
            <a:ext cx="621030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9110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97</TotalTime>
  <Words>116</Words>
  <Application>Microsoft Office PowerPoint</Application>
  <PresentationFormat>Широкоэкранный</PresentationFormat>
  <Paragraphs>23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Corbel</vt:lpstr>
      <vt:lpstr>Gill Sans MT</vt:lpstr>
      <vt:lpstr>Times New Roman</vt:lpstr>
      <vt:lpstr>Посылка</vt:lpstr>
      <vt:lpstr>ОТЧЕТ по курсовой работе по специальности 09.02.03 «Программирование в компьютерных системах»</vt:lpstr>
      <vt:lpstr>Инструменты</vt:lpstr>
      <vt:lpstr>Схема документооборота</vt:lpstr>
      <vt:lpstr>IDEF-модель</vt:lpstr>
      <vt:lpstr>IDEF-модель</vt:lpstr>
      <vt:lpstr>Логическая схема БД</vt:lpstr>
      <vt:lpstr>Логическая схема БД (продолжение)</vt:lpstr>
      <vt:lpstr>Построение базы данных в СУБД PostgreSQL</vt:lpstr>
      <vt:lpstr>Сценарий работы клиентской части приложения</vt:lpstr>
      <vt:lpstr>Интерфейс сайта (Приветственный экран)</vt:lpstr>
      <vt:lpstr>Интерфейс сайта (Окно с курсами)</vt:lpstr>
      <vt:lpstr>Интерфейс сайта (Окно с информацией о курсе)</vt:lpstr>
      <vt:lpstr>Отладка и тестирование программного средства</vt:lpstr>
      <vt:lpstr>Отладка и тестирование программного средства</vt:lpstr>
      <vt:lpstr>Администрирование БД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ПП.02.02. «Участие в интеграции программных модулей» по специальности 09.02.03 «Программирование в компьютерных системах»</dc:title>
  <dc:creator>Дмитрий Макгер</dc:creator>
  <cp:lastModifiedBy>Герасимов Георгий Александрович</cp:lastModifiedBy>
  <cp:revision>7</cp:revision>
  <dcterms:created xsi:type="dcterms:W3CDTF">2021-12-26T12:22:53Z</dcterms:created>
  <dcterms:modified xsi:type="dcterms:W3CDTF">2022-04-08T22:10:17Z</dcterms:modified>
</cp:coreProperties>
</file>