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7ECE8A4-D8C6-422B-8405-E6A87587AB6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CF10ACA-B7B4-4A58-8440-852118116C5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7ECE8A4-D8C6-422B-8405-E6A87587AB6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CF10ACA-B7B4-4A58-8440-852118116C5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7ECE8A4-D8C6-422B-8405-E6A87587AB6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CF10ACA-B7B4-4A58-8440-852118116C5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7ECE8A4-D8C6-422B-8405-E6A87587AB6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CF10ACA-B7B4-4A58-8440-852118116C5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7ECE8A4-D8C6-422B-8405-E6A87587AB6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CF10ACA-B7B4-4A58-8440-852118116C5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7ECE8A4-D8C6-422B-8405-E6A87587AB6F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CF10ACA-B7B4-4A58-8440-852118116C5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7ECE8A4-D8C6-422B-8405-E6A87587AB6F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CF10ACA-B7B4-4A58-8440-852118116C5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7ECE8A4-D8C6-422B-8405-E6A87587AB6F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CF10ACA-B7B4-4A58-8440-852118116C5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7ECE8A4-D8C6-422B-8405-E6A87587AB6F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CF10ACA-B7B4-4A58-8440-852118116C5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7ECE8A4-D8C6-422B-8405-E6A87587AB6F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CF10ACA-B7B4-4A58-8440-852118116C5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7ECE8A4-D8C6-422B-8405-E6A87587AB6F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CF10ACA-B7B4-4A58-8440-852118116C5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ECE8A4-D8C6-422B-8405-E6A87587AB6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F10ACA-B7B4-4A58-8440-852118116C50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artinkin.net/uploads/posts/2021-04/1617609850_55-p-zadnii-fon-dlya-prevyu-55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2760132" y="2048932"/>
            <a:ext cx="6324600" cy="842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/>
              <a:t>Курсовая работа 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7501466" y="4284132"/>
            <a:ext cx="3166533" cy="97366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ru-RU"/>
              <a:t>Сделал: Ларченко М.А.</a:t>
            </a:r>
            <a:endParaRPr/>
          </a:p>
          <a:p>
            <a:pPr>
              <a:defRPr/>
            </a:pPr>
            <a:r>
              <a:rPr lang="ru-RU"/>
              <a:t>Группа: П1-18</a:t>
            </a:r>
            <a:endParaRPr lang="ru-RU"/>
          </a:p>
        </p:txBody>
      </p:sp>
      <p:sp>
        <p:nvSpPr>
          <p:cNvPr id="4" name="TextBox 3" hidden="0"/>
          <p:cNvSpPr txBox="1"/>
          <p:nvPr isPhoto="0" userDrawn="0"/>
        </p:nvSpPr>
        <p:spPr bwMode="auto">
          <a:xfrm>
            <a:off x="2700389" y="2891895"/>
            <a:ext cx="655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/>
              <a:t>По ПМ.02 Разработка и администрирование баз </a:t>
            </a:r>
            <a:r>
              <a:rPr lang="ru-RU" b="1"/>
              <a:t>данных</a:t>
            </a:r>
            <a:endParaRPr/>
          </a:p>
          <a:p>
            <a:pPr>
              <a:defRPr/>
            </a:pPr>
            <a:r>
              <a:rPr lang="ru-RU" b="1"/>
              <a:t>Тема</a:t>
            </a:r>
            <a:r>
              <a:rPr lang="ru-RU" b="1"/>
              <a:t>: «Автоматизация рабочего места менеджера автошколы»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ytimg.com/vi/skbO5KQQCrk/maxresdefault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</p:spPr>
      </p:pic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Инструменты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1. Визуальная часть: </a:t>
            </a:r>
            <a:r>
              <a:rPr lang="en-US"/>
              <a:t>Qt6</a:t>
            </a:r>
            <a:endParaRPr/>
          </a:p>
          <a:p>
            <a:pPr>
              <a:defRPr/>
            </a:pPr>
            <a:r>
              <a:rPr lang="en-US"/>
              <a:t>2.</a:t>
            </a:r>
            <a:r>
              <a:rPr lang="ru-RU"/>
              <a:t>Логическая часть:</a:t>
            </a:r>
            <a:r>
              <a:rPr lang="en-US"/>
              <a:t> Python</a:t>
            </a:r>
            <a:endParaRPr/>
          </a:p>
          <a:p>
            <a:pPr>
              <a:defRPr/>
            </a:pPr>
            <a:r>
              <a:rPr lang="en-US"/>
              <a:t>3.</a:t>
            </a:r>
            <a:r>
              <a:rPr lang="ru-RU"/>
              <a:t>Серверная часть: </a:t>
            </a:r>
            <a:r>
              <a:rPr lang="en-US"/>
              <a:t>SQLite</a:t>
            </a:r>
            <a:endParaRPr/>
          </a:p>
          <a:p>
            <a:pPr>
              <a:defRPr/>
            </a:pPr>
            <a:r>
              <a:rPr lang="en-US"/>
              <a:t>4.</a:t>
            </a:r>
            <a:r>
              <a:rPr lang="ru-RU"/>
              <a:t> </a:t>
            </a:r>
            <a:r>
              <a:rPr lang="en-US"/>
              <a:t>IDE</a:t>
            </a:r>
            <a:r>
              <a:rPr lang="ru-RU"/>
              <a:t>: </a:t>
            </a:r>
            <a:r>
              <a:rPr lang="en-US"/>
              <a:t>PyCharm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ytimg.com/vi/skbO5KQQCrk/maxresdefault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</p:spPr>
      </p:pic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832100" y="-218761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Диаграмма прецедентов</a:t>
            </a:r>
            <a:endParaRPr lang="ru-RU"/>
          </a:p>
        </p:txBody>
      </p:sp>
      <p:pic>
        <p:nvPicPr>
          <p:cNvPr id="4" name="Объект 3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>
            <a:off x="3929327" y="1795728"/>
            <a:ext cx="4333346" cy="4373346"/>
          </a:xfrm>
          <a:prstGeom prst="rect">
            <a:avLst/>
          </a:prstGeom>
        </p:spPr>
      </p:pic>
      <p:pic>
        <p:nvPicPr>
          <p:cNvPr id="3076" name="Picture 4" descr="https://i.pinimg.com/originals/64/95/78/6495784a3c86b502c5097499f689e864.png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3772836" y="700402"/>
            <a:ext cx="4646327" cy="1568136"/>
          </a:xfrm>
          <a:prstGeom prst="rect">
            <a:avLst/>
          </a:prstGeom>
          <a:noFill/>
        </p:spPr>
      </p:pic>
      <p:sp>
        <p:nvSpPr>
          <p:cNvPr id="1138869266" name="" hidden="0"/>
          <p:cNvSpPr/>
          <p:nvPr isPhoto="0" userDrawn="0"/>
        </p:nvSpPr>
        <p:spPr bwMode="auto">
          <a:xfrm flipH="0" flipV="0">
            <a:off x="9897886" y="5244464"/>
            <a:ext cx="38030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45757346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3929326" y="1952624"/>
            <a:ext cx="4333345" cy="4404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ytimg.com/vi/skbO5KQQCrk/maxresdefault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Сценарий использования приложения</a:t>
            </a:r>
            <a:endParaRPr lang="ru-RU"/>
          </a:p>
        </p:txBody>
      </p:sp>
      <p:pic>
        <p:nvPicPr>
          <p:cNvPr id="4" name="Объект 3" hidden="0"/>
          <p:cNvPicPr>
            <a:picLocks noGrp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>
            <a:off x="1423987" y="2149211"/>
            <a:ext cx="9344025" cy="3619500"/>
          </a:xfrm>
          <a:prstGeom prst="rect">
            <a:avLst/>
          </a:prstGeom>
        </p:spPr>
      </p:pic>
      <p:sp>
        <p:nvSpPr>
          <p:cNvPr id="2113928749" name="" hidden="0"/>
          <p:cNvSpPr/>
          <p:nvPr isPhoto="0" userDrawn="0"/>
        </p:nvSpPr>
        <p:spPr bwMode="auto">
          <a:xfrm flipH="0" flipV="0">
            <a:off x="7392546" y="5402914"/>
            <a:ext cx="26449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804926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423986" y="2111074"/>
            <a:ext cx="9344024" cy="3657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ytimg.com/vi/skbO5KQQCrk/maxresdefault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</p:spPr>
      </p:pic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Схема базы данных</a:t>
            </a:r>
            <a:endParaRPr lang="ru-RU"/>
          </a:p>
        </p:txBody>
      </p:sp>
      <p:pic>
        <p:nvPicPr>
          <p:cNvPr id="4" name="Объект 3" hidden="0"/>
          <p:cNvPicPr>
            <a:picLocks noGrp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>
            <a:off x="3871912" y="1968764"/>
            <a:ext cx="4448175" cy="3743325"/>
          </a:xfrm>
          <a:prstGeom prst="rect">
            <a:avLst/>
          </a:prstGeom>
        </p:spPr>
      </p:pic>
      <p:pic>
        <p:nvPicPr>
          <p:cNvPr id="77683598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871911" y="1968763"/>
            <a:ext cx="5552596" cy="3743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.ytimg.com/vi/skbO5KQQCrk/maxresdefault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</p:spPr>
      </p:pic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Интерфейс приложения</a:t>
            </a:r>
            <a:endParaRPr lang="ru-RU"/>
          </a:p>
        </p:txBody>
      </p:sp>
      <p:pic>
        <p:nvPicPr>
          <p:cNvPr id="4" name="Рисунок 3" hidden="0"/>
          <p:cNvPicPr/>
          <p:nvPr isPhoto="0" userDrawn="0"/>
        </p:nvPicPr>
        <p:blipFill>
          <a:blip r:embed="rId3"/>
          <a:stretch/>
        </p:blipFill>
        <p:spPr bwMode="auto">
          <a:xfrm>
            <a:off x="838200" y="1825625"/>
            <a:ext cx="5457825" cy="3371850"/>
          </a:xfrm>
          <a:prstGeom prst="rect">
            <a:avLst/>
          </a:prstGeom>
          <a:effectLst>
            <a:outerShdw blurRad="50800" dist="38100" rotWithShape="0" algn="l">
              <a:prstClr val="black">
                <a:alpha val="40000"/>
              </a:prstClr>
            </a:outerShdw>
          </a:effectLst>
        </p:spPr>
      </p:pic>
      <p:pic>
        <p:nvPicPr>
          <p:cNvPr id="5" name="Рисунок 4" hidden="0"/>
          <p:cNvPicPr/>
          <p:nvPr isPhoto="0" userDrawn="0"/>
        </p:nvPicPr>
        <p:blipFill>
          <a:blip r:embed="rId4"/>
          <a:stretch/>
        </p:blipFill>
        <p:spPr bwMode="auto">
          <a:xfrm>
            <a:off x="6370320" y="1814512"/>
            <a:ext cx="4983480" cy="3382963"/>
          </a:xfrm>
          <a:prstGeom prst="rect">
            <a:avLst/>
          </a:prstGeom>
          <a:effectLst>
            <a:outerShdw blurRad="50800" dist="38100" dir="10800000" rotWithShape="0" algn="r">
              <a:prstClr val="black">
                <a:alpha val="40000"/>
              </a:prstClr>
            </a:outerShdw>
          </a:effectLst>
        </p:spPr>
      </p:pic>
      <p:pic>
        <p:nvPicPr>
          <p:cNvPr id="6" name="Объект 5" hidden="0"/>
          <p:cNvPicPr>
            <a:picLocks noGrp="1"/>
          </p:cNvPicPr>
          <p:nvPr isPhoto="0" userDrawn="0">
            <p:ph idx="1" hasCustomPrompt="0"/>
          </p:nvPr>
        </p:nvPicPr>
        <p:blipFill>
          <a:blip r:embed="rId5"/>
          <a:stretch/>
        </p:blipFill>
        <p:spPr bwMode="auto">
          <a:xfrm>
            <a:off x="3517265" y="3017519"/>
            <a:ext cx="5157470" cy="3349148"/>
          </a:xfrm>
          <a:prstGeom prst="rect">
            <a:avLst/>
          </a:prstGeom>
        </p:spPr>
      </p:pic>
      <p:pic>
        <p:nvPicPr>
          <p:cNvPr id="27569323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771883" y="1247502"/>
            <a:ext cx="10648231" cy="5370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i.ytimg.com/vi/skbO5KQQCrk/maxresdefault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</p:spPr>
      </p:pic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355340" y="2569845"/>
            <a:ext cx="5407660" cy="2256155"/>
          </a:xfrm>
        </p:spPr>
        <p:txBody>
          <a:bodyPr/>
          <a:lstStyle/>
          <a:p>
            <a:pPr>
              <a:defRPr/>
            </a:pPr>
            <a:r>
              <a:rPr lang="ru-RU"/>
              <a:t>Спасибо за внимание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7200265"/>
            <a:ext cx="10515600" cy="435133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Широкоэкранный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subject/>
  <dc:creator>Матвей Денисов</dc:creator>
  <cp:keywords/>
  <dc:description/>
  <dc:identifier/>
  <dc:language/>
  <cp:lastModifiedBy/>
  <cp:revision>7</cp:revision>
  <dcterms:created xsi:type="dcterms:W3CDTF">2022-04-08T23:24:11Z</dcterms:created>
  <dcterms:modified xsi:type="dcterms:W3CDTF">2022-04-09T04:01:01Z</dcterms:modified>
  <cp:category/>
  <cp:contentStatus/>
  <cp:version/>
</cp:coreProperties>
</file>