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74E6-7AE8-4ECA-9FA9-67B040C9C6AF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58C2-19D9-4381-89FD-1CBA5B652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82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74E6-7AE8-4ECA-9FA9-67B040C9C6AF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58C2-19D9-4381-89FD-1CBA5B652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50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74E6-7AE8-4ECA-9FA9-67B040C9C6AF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58C2-19D9-4381-89FD-1CBA5B652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44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74E6-7AE8-4ECA-9FA9-67B040C9C6AF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58C2-19D9-4381-89FD-1CBA5B652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88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74E6-7AE8-4ECA-9FA9-67B040C9C6AF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58C2-19D9-4381-89FD-1CBA5B652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1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74E6-7AE8-4ECA-9FA9-67B040C9C6AF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58C2-19D9-4381-89FD-1CBA5B652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41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74E6-7AE8-4ECA-9FA9-67B040C9C6AF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58C2-19D9-4381-89FD-1CBA5B652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581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74E6-7AE8-4ECA-9FA9-67B040C9C6AF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58C2-19D9-4381-89FD-1CBA5B652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77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74E6-7AE8-4ECA-9FA9-67B040C9C6AF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58C2-19D9-4381-89FD-1CBA5B652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28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74E6-7AE8-4ECA-9FA9-67B040C9C6AF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58C2-19D9-4381-89FD-1CBA5B652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79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74E6-7AE8-4ECA-9FA9-67B040C9C6AF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58C2-19D9-4381-89FD-1CBA5B652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54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E74E6-7AE8-4ECA-9FA9-67B040C9C6AF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958C2-19D9-4381-89FD-1CBA5B652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22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УП</a:t>
            </a:r>
            <a:r>
              <a:rPr lang="en-US" sz="2400" dirty="0"/>
              <a:t> </a:t>
            </a:r>
            <a:r>
              <a:rPr lang="en-US" sz="2400" dirty="0" smtClean="0"/>
              <a:t>01.01</a:t>
            </a:r>
            <a:r>
              <a:rPr lang="ru-RU" sz="2400" dirty="0"/>
              <a:t> </a:t>
            </a:r>
            <a:r>
              <a:rPr lang="ru-RU" sz="2400" dirty="0" smtClean="0"/>
              <a:t>РАЗРАБОТКА ПРОГРАММНЫХ МОДУЛЕЙ</a:t>
            </a:r>
            <a:br>
              <a:rPr lang="ru-RU" sz="2400" dirty="0" smtClean="0"/>
            </a:br>
            <a:r>
              <a:rPr lang="ru-RU" sz="2400" dirty="0" smtClean="0"/>
              <a:t>ПРОГРАММНОГО ОБЕСПЕЧЕНИЯ ДЛЯ КОМПЬЮТЕРНЫХ СИСТЕМ </a:t>
            </a:r>
            <a:r>
              <a:rPr lang="en-US" sz="2400" dirty="0" smtClean="0"/>
              <a:t>.</a:t>
            </a: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877272"/>
            <a:ext cx="9144000" cy="980728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tx1"/>
                </a:solidFill>
              </a:rPr>
              <a:t>Выполнили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ru-RU" sz="2000" dirty="0" err="1" smtClean="0">
                <a:solidFill>
                  <a:schemeClr val="tx1"/>
                </a:solidFill>
              </a:rPr>
              <a:t>Мырза</a:t>
            </a:r>
            <a:r>
              <a:rPr lang="ru-RU" sz="2000" dirty="0" smtClean="0">
                <a:solidFill>
                  <a:schemeClr val="tx1"/>
                </a:solidFill>
              </a:rPr>
              <a:t> Н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r>
              <a:rPr lang="ru-RU" sz="2000" dirty="0" smtClean="0">
                <a:solidFill>
                  <a:schemeClr val="tx1"/>
                </a:solidFill>
              </a:rPr>
              <a:t> Ю</a:t>
            </a:r>
            <a:r>
              <a:rPr lang="en-US" sz="2000" dirty="0" smtClean="0">
                <a:solidFill>
                  <a:schemeClr val="tx1"/>
                </a:solidFill>
              </a:rPr>
              <a:t>.,</a:t>
            </a:r>
            <a:r>
              <a:rPr lang="ru-RU" sz="2000" dirty="0" smtClean="0">
                <a:solidFill>
                  <a:schemeClr val="tx1"/>
                </a:solidFill>
              </a:rPr>
              <a:t> Брусник В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r>
              <a:rPr lang="ru-RU" sz="2000" dirty="0" smtClean="0">
                <a:solidFill>
                  <a:schemeClr val="tx1"/>
                </a:solidFill>
              </a:rPr>
              <a:t> В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ru-RU" sz="2000" dirty="0" smtClean="0">
              <a:solidFill>
                <a:schemeClr val="tx1"/>
              </a:solidFill>
            </a:endParaRPr>
          </a:p>
          <a:p>
            <a:r>
              <a:rPr lang="ru-RU" sz="2000" dirty="0" smtClean="0">
                <a:solidFill>
                  <a:schemeClr val="tx1"/>
                </a:solidFill>
              </a:rPr>
              <a:t>Группа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  <a:r>
              <a:rPr lang="ru-RU" sz="2000" dirty="0" smtClean="0">
                <a:solidFill>
                  <a:schemeClr val="tx1"/>
                </a:solidFill>
              </a:rPr>
              <a:t> П1-18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49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</a:t>
            </a:r>
            <a:r>
              <a:rPr lang="ru-RU" dirty="0" err="1" smtClean="0"/>
              <a:t>прецендентов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(проекта)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2345372"/>
            <a:ext cx="8299291" cy="302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5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Сценарий использования приложения</a:t>
            </a:r>
            <a:br>
              <a:rPr lang="ru-RU" dirty="0" smtClean="0"/>
            </a:br>
            <a:r>
              <a:rPr lang="ru-RU" dirty="0" smtClean="0"/>
              <a:t>(проекта)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03648" y="1772816"/>
            <a:ext cx="6086403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5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Диаграмма классов</a:t>
            </a:r>
            <a:br>
              <a:rPr lang="ru-RU" dirty="0" smtClean="0"/>
            </a:br>
            <a:r>
              <a:rPr lang="ru-RU" dirty="0" smtClean="0"/>
              <a:t>(проекта)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9512" y="1844824"/>
            <a:ext cx="8784976" cy="41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4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1143000"/>
          </a:xfrm>
        </p:spPr>
        <p:txBody>
          <a:bodyPr>
            <a:noAutofit/>
          </a:bodyPr>
          <a:lstStyle/>
          <a:p>
            <a:r>
              <a:rPr lang="ru-RU" sz="10000" dirty="0" smtClean="0"/>
              <a:t>СПАСИБО ЗА ВНИМАНИЕ</a:t>
            </a:r>
            <a:endParaRPr lang="ru-RU" sz="10000" dirty="0"/>
          </a:p>
        </p:txBody>
      </p:sp>
    </p:spTree>
    <p:extLst>
      <p:ext uri="{BB962C8B-B14F-4D97-AF65-F5344CB8AC3E}">
        <p14:creationId xmlns:p14="http://schemas.microsoft.com/office/powerpoint/2010/main" val="204279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Языки программирования</a:t>
            </a:r>
            <a:r>
              <a:rPr lang="en-US" sz="2400" dirty="0" smtClean="0"/>
              <a:t>:</a:t>
            </a:r>
            <a:r>
              <a:rPr lang="ru-RU" sz="2400" dirty="0" smtClean="0"/>
              <a:t> </a:t>
            </a:r>
            <a:r>
              <a:rPr lang="en-US" sz="2400" dirty="0" smtClean="0"/>
              <a:t>Python,</a:t>
            </a:r>
            <a:r>
              <a:rPr lang="ru-RU" sz="2400" dirty="0" smtClean="0"/>
              <a:t> </a:t>
            </a:r>
            <a:r>
              <a:rPr lang="en-US" sz="2400" dirty="0" smtClean="0"/>
              <a:t>C#</a:t>
            </a:r>
          </a:p>
          <a:p>
            <a:r>
              <a:rPr lang="ru-RU" sz="2400" dirty="0" smtClean="0"/>
              <a:t>Библиотеки</a:t>
            </a:r>
            <a:r>
              <a:rPr lang="en-US" sz="2400" dirty="0" smtClean="0"/>
              <a:t>: SQLite, </a:t>
            </a:r>
            <a:r>
              <a:rPr lang="en-US" sz="2400" dirty="0" err="1" smtClean="0"/>
              <a:t>Matplotlib</a:t>
            </a:r>
            <a:r>
              <a:rPr lang="en-US" sz="2400" dirty="0" smtClean="0"/>
              <a:t>, </a:t>
            </a:r>
            <a:r>
              <a:rPr lang="en-US" sz="2400" dirty="0" err="1" smtClean="0"/>
              <a:t>Numpy</a:t>
            </a:r>
            <a:r>
              <a:rPr lang="en-US" sz="2400" dirty="0" smtClean="0"/>
              <a:t>, </a:t>
            </a:r>
            <a:r>
              <a:rPr lang="en-US" sz="2400" dirty="0" err="1" smtClean="0"/>
              <a:t>Pygame</a:t>
            </a:r>
            <a:r>
              <a:rPr lang="en-US" sz="2400" dirty="0" smtClean="0"/>
              <a:t>, </a:t>
            </a:r>
            <a:r>
              <a:rPr lang="en-US" sz="2400" dirty="0" err="1" smtClean="0"/>
              <a:t>PyQt</a:t>
            </a:r>
            <a:r>
              <a:rPr lang="en-US" sz="2400" dirty="0" smtClean="0"/>
              <a:t>, </a:t>
            </a:r>
            <a:r>
              <a:rPr lang="en-US" sz="2400" dirty="0" err="1" smtClean="0"/>
              <a:t>Tkinter</a:t>
            </a:r>
            <a:r>
              <a:rPr lang="en-US" sz="2400" dirty="0" smtClean="0"/>
              <a:t>, WPF .</a:t>
            </a:r>
          </a:p>
          <a:p>
            <a:r>
              <a:rPr lang="en-US" sz="2400" dirty="0" smtClean="0"/>
              <a:t>IDE: </a:t>
            </a:r>
            <a:r>
              <a:rPr lang="en-US" sz="2400" dirty="0" err="1" smtClean="0"/>
              <a:t>PyCharm</a:t>
            </a:r>
            <a:r>
              <a:rPr lang="en-US" sz="2400" dirty="0" smtClean="0"/>
              <a:t>, Visual Studio .</a:t>
            </a:r>
          </a:p>
          <a:p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1" y="4795058"/>
            <a:ext cx="9116279" cy="2048608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63" y="5856622"/>
            <a:ext cx="949299" cy="830637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626" y="5913885"/>
            <a:ext cx="1545371" cy="83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9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ru-RU" dirty="0"/>
          </a:p>
        </p:txBody>
      </p:sp>
      <p:pic>
        <p:nvPicPr>
          <p:cNvPr id="8" name="Рисунок 7" descr="C:\Users\P1-18\Desktop\Материал по matplotlib\grafi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0888"/>
            <a:ext cx="5934075" cy="34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Объект 6" descr="C:\Users\P1-18\Desktop\grafig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302" y="2452734"/>
            <a:ext cx="3321698" cy="2953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 descr="C:\Users\P1-18\Desktop\grafig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221088"/>
            <a:ext cx="2240830" cy="1701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358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556792"/>
            <a:ext cx="4032448" cy="1845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3324499"/>
            <a:ext cx="1413471" cy="1309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952" y="1556792"/>
            <a:ext cx="4413169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89" y="4641815"/>
            <a:ext cx="3779912" cy="2134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278138"/>
            <a:ext cx="1440160" cy="1297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126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Pygame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075081"/>
            <a:ext cx="3569343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08850"/>
            <a:ext cx="3534434" cy="2740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757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PyQt</a:t>
            </a:r>
            <a:endParaRPr lang="ru-RU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12985"/>
            <a:ext cx="6840761" cy="346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005" y="1357603"/>
            <a:ext cx="297180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8667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700808"/>
            <a:ext cx="14097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720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365104"/>
            <a:ext cx="4824536" cy="1953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22" y="2189460"/>
            <a:ext cx="5064982" cy="2050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708920"/>
            <a:ext cx="1457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92462"/>
            <a:ext cx="619125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112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Tkinter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03" y="3068959"/>
            <a:ext cx="3076575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3" y="3068960"/>
            <a:ext cx="3038475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62865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822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6" y="1640272"/>
            <a:ext cx="4380769" cy="2811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4644008" y="1640272"/>
            <a:ext cx="4423051" cy="3453651"/>
          </a:xfrm>
          <a:prstGeom prst="rect">
            <a:avLst/>
          </a:prstGeom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19" y="4653136"/>
            <a:ext cx="4369696" cy="1868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36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69</Words>
  <Application>Microsoft Office PowerPoint</Application>
  <PresentationFormat>Экран (4:3)</PresentationFormat>
  <Paragraphs>18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Calibri</vt:lpstr>
      <vt:lpstr>Тема Office</vt:lpstr>
      <vt:lpstr>УП 01.01 РАЗРАБОТКА ПРОГРАММНЫХ МОДУЛЕЙ ПРОГРАММНОГО ОБЕСПЕЧЕНИЯ ДЛЯ КОМПЬЮТЕРНЫХ СИСТЕМ .</vt:lpstr>
      <vt:lpstr>ИНСТРУМЕНТЫ</vt:lpstr>
      <vt:lpstr>Matplotlib</vt:lpstr>
      <vt:lpstr>Numpy</vt:lpstr>
      <vt:lpstr>Pygame</vt:lpstr>
      <vt:lpstr>PyQt</vt:lpstr>
      <vt:lpstr>SQLite</vt:lpstr>
      <vt:lpstr>Tkinter</vt:lpstr>
      <vt:lpstr>Проект</vt:lpstr>
      <vt:lpstr>Диаграмма прецендентов (проекта)</vt:lpstr>
      <vt:lpstr>Сценарий использования приложения (проекта)</vt:lpstr>
      <vt:lpstr>Диаграмма классов (проекта)</vt:lpstr>
      <vt:lpstr>СПАСИБО ЗА ВНИМАНИЕ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 01.01 РАЗРАБОТКА ПРОГРАММНЫХ МОДУЛЕЙ ПРОГРАММНОГО ОБЕСПЕЧЕНИЯ ДЛЯ КОМПЬЮТЕРНЫХ СИСТЕМ .</dc:title>
  <dc:creator>NikolayM</dc:creator>
  <cp:lastModifiedBy>p1-18</cp:lastModifiedBy>
  <cp:revision>5</cp:revision>
  <dcterms:created xsi:type="dcterms:W3CDTF">2021-04-26T06:28:11Z</dcterms:created>
  <dcterms:modified xsi:type="dcterms:W3CDTF">2021-04-26T07:12:35Z</dcterms:modified>
</cp:coreProperties>
</file>