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7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7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02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0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17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73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85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29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19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12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BDA6-688B-4470-B302-F924587E5CC8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-study.ru/samouchitel.html" TargetMode="External"/><Relationship Id="rId2" Type="http://schemas.openxmlformats.org/officeDocument/2006/relationships/hyperlink" Target="https://github.com/prog-kkkm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lexanderklimov.ru/android/debug/basic.php" TargetMode="External"/><Relationship Id="rId4" Type="http://schemas.openxmlformats.org/officeDocument/2006/relationships/hyperlink" Target="https://4creates.com/training/102-video-uroki-android-studio-ru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2" y="1552698"/>
            <a:ext cx="8915399" cy="2262781"/>
          </a:xfrm>
        </p:spPr>
        <p:txBody>
          <a:bodyPr>
            <a:noAutofit/>
          </a:bodyPr>
          <a:lstStyle/>
          <a:p>
            <a:r>
              <a:rPr lang="ru-RU" sz="3600" dirty="0"/>
              <a:t>ПП.01.01 по модулю ПМ.01</a:t>
            </a:r>
            <a:br>
              <a:rPr lang="ru-RU" sz="3600" dirty="0"/>
            </a:br>
            <a:r>
              <a:rPr lang="ru-RU" sz="3600" dirty="0"/>
              <a:t>«Разработка программных модулей программного обеспечения </a:t>
            </a:r>
            <a:br>
              <a:rPr lang="ru-RU" sz="3600" dirty="0"/>
            </a:br>
            <a:r>
              <a:rPr lang="ru-RU" sz="3600" dirty="0"/>
              <a:t>для компьютерных систем»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38" y="4783347"/>
            <a:ext cx="9418320" cy="1691640"/>
          </a:xfrm>
        </p:spPr>
        <p:txBody>
          <a:bodyPr>
            <a:normAutofit/>
          </a:bodyPr>
          <a:lstStyle/>
          <a:p>
            <a:pPr algn="r"/>
            <a:endParaRPr lang="ru-RU" dirty="0" smtClean="0"/>
          </a:p>
          <a:p>
            <a:pPr algn="r"/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Денисов Матвей Валериевич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2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Список использованной литературы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66306"/>
            <a:ext cx="99046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  </a:t>
            </a:r>
            <a:r>
              <a:rPr lang="ru-RU" u="sng" dirty="0">
                <a:hlinkClick r:id="rId2"/>
              </a:rPr>
              <a:t>https://github.com/prog-kkkmt</a:t>
            </a:r>
            <a:endParaRPr lang="ru-RU" dirty="0"/>
          </a:p>
          <a:p>
            <a:r>
              <a:rPr lang="ru-RU" dirty="0"/>
              <a:t>2. Учение </a:t>
            </a:r>
            <a:r>
              <a:rPr lang="en-US" dirty="0"/>
              <a:t>Java </a:t>
            </a:r>
            <a:r>
              <a:rPr lang="ru-RU" u="sng" dirty="0">
                <a:hlinkClick r:id="rId3"/>
              </a:rPr>
              <a:t>http://www.java-study.ru/samouchitel.html</a:t>
            </a:r>
            <a:endParaRPr lang="ru-RU" dirty="0"/>
          </a:p>
          <a:p>
            <a:r>
              <a:rPr lang="en-US" dirty="0"/>
              <a:t>3.  </a:t>
            </a:r>
            <a:r>
              <a:rPr lang="ru-RU" dirty="0"/>
              <a:t>Учение </a:t>
            </a:r>
            <a:r>
              <a:rPr lang="en-US" dirty="0"/>
              <a:t>Android Studio </a:t>
            </a:r>
            <a:r>
              <a:rPr lang="en-US" u="sng" dirty="0">
                <a:hlinkClick r:id="rId4"/>
              </a:rPr>
              <a:t>https://4creates.com/training/102-video-uroki-android-studio-rus.html</a:t>
            </a:r>
            <a:endParaRPr lang="ru-RU" dirty="0"/>
          </a:p>
          <a:p>
            <a:r>
              <a:rPr lang="ru-RU" dirty="0"/>
              <a:t>4. Работа с отладчиком </a:t>
            </a:r>
            <a:r>
              <a:rPr lang="en-US" dirty="0"/>
              <a:t>Android Studio  </a:t>
            </a:r>
            <a:r>
              <a:rPr lang="en-US" u="sng" dirty="0">
                <a:hlinkClick r:id="rId5"/>
              </a:rPr>
              <a:t>http</a:t>
            </a:r>
            <a:r>
              <a:rPr lang="ru-RU" u="sng" dirty="0">
                <a:hlinkClick r:id="rId5"/>
              </a:rPr>
              <a:t>://</a:t>
            </a:r>
            <a:r>
              <a:rPr lang="en-US" u="sng" dirty="0">
                <a:hlinkClick r:id="rId5"/>
              </a:rPr>
              <a:t>developer</a:t>
            </a:r>
            <a:r>
              <a:rPr lang="ru-RU" u="sng" dirty="0">
                <a:hlinkClick r:id="rId5"/>
              </a:rPr>
              <a:t>.</a:t>
            </a:r>
            <a:r>
              <a:rPr lang="en-US" u="sng" dirty="0" err="1">
                <a:hlinkClick r:id="rId5"/>
              </a:rPr>
              <a:t>alexanderklimov</a:t>
            </a:r>
            <a:r>
              <a:rPr lang="ru-RU" u="sng" dirty="0">
                <a:hlinkClick r:id="rId5"/>
              </a:rPr>
              <a:t>.</a:t>
            </a:r>
            <a:r>
              <a:rPr lang="en-US" u="sng" dirty="0" err="1">
                <a:hlinkClick r:id="rId5"/>
              </a:rPr>
              <a:t>ru</a:t>
            </a:r>
            <a:r>
              <a:rPr lang="ru-RU" u="sng" dirty="0">
                <a:hlinkClick r:id="rId5"/>
              </a:rPr>
              <a:t>/</a:t>
            </a:r>
            <a:r>
              <a:rPr lang="en-US" u="sng" dirty="0">
                <a:hlinkClick r:id="rId5"/>
              </a:rPr>
              <a:t>android</a:t>
            </a:r>
            <a:r>
              <a:rPr lang="ru-RU" u="sng" dirty="0">
                <a:hlinkClick r:id="rId5"/>
              </a:rPr>
              <a:t>/</a:t>
            </a:r>
            <a:r>
              <a:rPr lang="en-US" u="sng" dirty="0">
                <a:hlinkClick r:id="rId5"/>
              </a:rPr>
              <a:t>debug</a:t>
            </a:r>
            <a:r>
              <a:rPr lang="ru-RU" u="sng" dirty="0">
                <a:hlinkClick r:id="rId5"/>
              </a:rPr>
              <a:t>/</a:t>
            </a:r>
            <a:r>
              <a:rPr lang="en-US" u="sng" dirty="0">
                <a:hlinkClick r:id="rId5"/>
              </a:rPr>
              <a:t>basic</a:t>
            </a:r>
            <a:r>
              <a:rPr lang="ru-RU" u="sng" dirty="0">
                <a:hlinkClick r:id="rId5"/>
              </a:rPr>
              <a:t>.</a:t>
            </a:r>
            <a:r>
              <a:rPr lang="en-US" u="sng" dirty="0" err="1">
                <a:hlinkClick r:id="rId5"/>
              </a:rPr>
              <a:t>php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36" y="3075708"/>
            <a:ext cx="9692640" cy="6106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7970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 smtClean="0"/>
              <a:t>Java</a:t>
            </a:r>
          </a:p>
          <a:p>
            <a:r>
              <a:rPr lang="ru-RU" dirty="0" smtClean="0"/>
              <a:t>Библиотеки</a:t>
            </a:r>
            <a:r>
              <a:rPr lang="en-US" dirty="0"/>
              <a:t>: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 smtClean="0"/>
              <a:t>PyQt</a:t>
            </a:r>
            <a:r>
              <a:rPr lang="en-US" dirty="0" smtClean="0"/>
              <a:t>, MySQL, </a:t>
            </a:r>
            <a:r>
              <a:rPr lang="en-US" sz="2000" dirty="0" smtClean="0"/>
              <a:t>go-</a:t>
            </a:r>
            <a:r>
              <a:rPr lang="en-US" sz="2000" dirty="0" err="1" smtClean="0"/>
              <a:t>sql</a:t>
            </a:r>
            <a:r>
              <a:rPr lang="en-US" sz="2000" dirty="0" smtClean="0"/>
              <a:t>-driver/</a:t>
            </a:r>
            <a:r>
              <a:rPr lang="en-US" sz="2000" dirty="0" err="1" smtClean="0"/>
              <a:t>mysql</a:t>
            </a:r>
            <a:endParaRPr lang="en-US" sz="2000" dirty="0"/>
          </a:p>
          <a:p>
            <a:r>
              <a:rPr lang="en-US" dirty="0" smtClean="0"/>
              <a:t>IDE: </a:t>
            </a:r>
            <a:r>
              <a:rPr lang="en-US" dirty="0" err="1" smtClean="0"/>
              <a:t>IntelijIDE</a:t>
            </a:r>
            <a:r>
              <a:rPr lang="ru-RU" dirty="0" smtClean="0"/>
              <a:t>,</a:t>
            </a:r>
            <a:r>
              <a:rPr lang="en-US" dirty="0" smtClean="0"/>
              <a:t> Android 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5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Организационная структура отдела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0288" y="1825625"/>
            <a:ext cx="3552825" cy="32099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579918" cy="27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Программное обеспечение </a:t>
            </a:r>
            <a:r>
              <a:rPr lang="ru-RU" dirty="0" err="1" smtClean="0"/>
              <a:t>предпреятия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06931"/>
            <a:ext cx="10395857" cy="4170032"/>
          </a:xfrm>
        </p:spPr>
        <p:txBody>
          <a:bodyPr>
            <a:normAutofit/>
          </a:bodyPr>
          <a:lstStyle/>
          <a:p>
            <a:pPr lvl="2"/>
            <a:r>
              <a:rPr lang="en-US" dirty="0"/>
              <a:t>Windows 10</a:t>
            </a:r>
            <a:r>
              <a:rPr lang="ru-RU" dirty="0"/>
              <a:t>  </a:t>
            </a:r>
          </a:p>
          <a:p>
            <a:pPr lvl="2"/>
            <a:r>
              <a:rPr lang="en-US" dirty="0"/>
              <a:t>MS Office 2013 Pro Plus</a:t>
            </a:r>
            <a:endParaRPr lang="ru-RU" dirty="0"/>
          </a:p>
          <a:p>
            <a:pPr lvl="2"/>
            <a:r>
              <a:rPr lang="en-US" dirty="0"/>
              <a:t>7-Zip 19.00 (x64)</a:t>
            </a:r>
            <a:endParaRPr lang="ru-RU" dirty="0"/>
          </a:p>
          <a:p>
            <a:pPr lvl="2"/>
            <a:r>
              <a:rPr lang="en-US" dirty="0"/>
              <a:t>Android Studio</a:t>
            </a:r>
            <a:endParaRPr lang="ru-RU" dirty="0"/>
          </a:p>
          <a:p>
            <a:pPr lvl="2"/>
            <a:r>
              <a:rPr lang="en-US" dirty="0" err="1"/>
              <a:t>Git</a:t>
            </a:r>
            <a:r>
              <a:rPr lang="en-US" dirty="0"/>
              <a:t> version 2.24.1.2</a:t>
            </a:r>
            <a:endParaRPr lang="ru-RU" dirty="0"/>
          </a:p>
          <a:p>
            <a:pPr lvl="2"/>
            <a:r>
              <a:rPr lang="en-US" dirty="0"/>
              <a:t>Goggle Chrome</a:t>
            </a:r>
            <a:endParaRPr lang="ru-RU" dirty="0"/>
          </a:p>
          <a:p>
            <a:pPr lvl="2"/>
            <a:r>
              <a:rPr lang="en-US" dirty="0"/>
              <a:t>Notepad++ (64-bit x64)</a:t>
            </a:r>
            <a:endParaRPr lang="ru-RU" dirty="0"/>
          </a:p>
          <a:p>
            <a:pPr lvl="2"/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</a:t>
            </a:r>
            <a:r>
              <a:rPr lang="ru-RU" dirty="0" err="1"/>
              <a:t>Community</a:t>
            </a:r>
            <a:r>
              <a:rPr lang="ru-RU" dirty="0"/>
              <a:t> 2017</a:t>
            </a:r>
          </a:p>
          <a:p>
            <a:pPr lvl="2"/>
            <a:r>
              <a:rPr lang="ru-RU" dirty="0" err="1"/>
              <a:t>IntelliJ</a:t>
            </a:r>
            <a:r>
              <a:rPr lang="ru-RU" dirty="0"/>
              <a:t> IDEA </a:t>
            </a:r>
            <a:r>
              <a:rPr lang="ru-RU" dirty="0" err="1"/>
              <a:t>Community</a:t>
            </a:r>
            <a:r>
              <a:rPr lang="ru-RU" dirty="0"/>
              <a:t> </a:t>
            </a:r>
            <a:r>
              <a:rPr lang="ru-RU" dirty="0" err="1"/>
              <a:t>Edition</a:t>
            </a:r>
            <a:r>
              <a:rPr lang="ru-RU" dirty="0"/>
              <a:t> 2019.3</a:t>
            </a:r>
          </a:p>
          <a:p>
            <a:pPr lvl="2"/>
            <a:r>
              <a:rPr lang="ru-RU" dirty="0" err="1"/>
              <a:t>JetBrains</a:t>
            </a:r>
            <a:r>
              <a:rPr lang="ru-RU" dirty="0"/>
              <a:t> </a:t>
            </a:r>
            <a:r>
              <a:rPr lang="ru-RU" dirty="0" err="1"/>
              <a:t>PyCharm</a:t>
            </a:r>
            <a:r>
              <a:rPr lang="ru-RU" dirty="0"/>
              <a:t> </a:t>
            </a:r>
            <a:r>
              <a:rPr lang="ru-RU" dirty="0" err="1"/>
              <a:t>Community</a:t>
            </a:r>
            <a:r>
              <a:rPr lang="ru-RU" dirty="0"/>
              <a:t> </a:t>
            </a:r>
            <a:r>
              <a:rPr lang="ru-RU" dirty="0" err="1"/>
              <a:t>Edition</a:t>
            </a:r>
            <a:r>
              <a:rPr lang="ru-RU" dirty="0"/>
              <a:t> 2019.2.1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73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спецификаций отдельных компонентов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Общее задание было разделено на 3 этапа: </a:t>
            </a:r>
          </a:p>
          <a:p>
            <a:pPr lvl="0"/>
            <a:r>
              <a:rPr lang="ru-RU" dirty="0"/>
              <a:t>Изучение языка программирования </a:t>
            </a:r>
            <a:r>
              <a:rPr lang="en-US" dirty="0"/>
              <a:t>Java</a:t>
            </a:r>
            <a:r>
              <a:rPr lang="ru-RU" dirty="0"/>
              <a:t>. Работа с </a:t>
            </a:r>
            <a:r>
              <a:rPr lang="en-US" dirty="0"/>
              <a:t>IntelliJ IDEA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Изучение платформы </a:t>
            </a:r>
            <a:r>
              <a:rPr lang="en-US" dirty="0"/>
              <a:t>Android</a:t>
            </a:r>
            <a:r>
              <a:rPr lang="ru-RU" dirty="0"/>
              <a:t>. Работа с </a:t>
            </a:r>
            <a:r>
              <a:rPr lang="en-US" dirty="0"/>
              <a:t>Android Studio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Написание итогового проекта.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84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отображения кнопок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023262"/>
            <a:ext cx="396834" cy="11537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417342" y="1531917"/>
            <a:ext cx="3357316" cy="480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4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Отладка программного модуля с использованием специализированных программных средств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5003321"/>
            <a:ext cx="1041381" cy="117681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099892"/>
            <a:ext cx="2985655" cy="110397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912243" y="2556943"/>
            <a:ext cx="2861149" cy="313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компонентов проектной и технической документации с использованием графических языков спецификаций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4951562"/>
            <a:ext cx="834347" cy="122857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353832" y="2054431"/>
            <a:ext cx="3068246" cy="42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8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навыки:</a:t>
            </a:r>
          </a:p>
          <a:p>
            <a:pPr lvl="2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со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 Community Edition 2019.3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базами данных в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программы в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 Community Edition 2019.3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баз данных в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умения: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 в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 Community Edition 2019.3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файловой системой в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 Community Edition 2019.3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файлами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 Community Edition 2019.3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 на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 Community Edition 2019.3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76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249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ПП.01.01 по модулю ПМ.01 «Разработка программных модулей программного обеспечения  для компьютерных систем»</vt:lpstr>
      <vt:lpstr>Инструменты</vt:lpstr>
      <vt:lpstr>Организационная структура отдела</vt:lpstr>
      <vt:lpstr> Программное обеспечение предпреятия</vt:lpstr>
      <vt:lpstr>Разработка спецификаций отдельных компонентов</vt:lpstr>
      <vt:lpstr>Модуль отображения кнопок</vt:lpstr>
      <vt:lpstr>Отладка программного модуля с использованием специализированных программных средств</vt:lpstr>
      <vt:lpstr>Разработка компонентов проектной и технической документации с использованием графических языков спецификаций</vt:lpstr>
      <vt:lpstr>Выводы</vt:lpstr>
      <vt:lpstr>Список использованной литературы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УП.01.01 Разработка программных модулей программного обеспечения для компьютерных систем</dc:title>
  <dc:creator>p1-18</dc:creator>
  <cp:lastModifiedBy>p1-18</cp:lastModifiedBy>
  <cp:revision>40</cp:revision>
  <dcterms:created xsi:type="dcterms:W3CDTF">2021-04-22T10:30:03Z</dcterms:created>
  <dcterms:modified xsi:type="dcterms:W3CDTF">2021-06-28T07:23:59Z</dcterms:modified>
</cp:coreProperties>
</file>