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75" d="100"/>
          <a:sy n="75" d="100"/>
        </p:scale>
        <p:origin x="810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2EF3-3C4F-43EE-ACEE-D4B806740EA3}" type="datetimeFigureOut">
              <a:rPr lang="en-US" smtClean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69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07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18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1293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206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657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504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7646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72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30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0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074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55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198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90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790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73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0786BE5-D2A3-4BF0-8B30-D7403E61B3DC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3870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1350433"/>
            <a:ext cx="8825658" cy="2677648"/>
          </a:xfrm>
        </p:spPr>
        <p:txBody>
          <a:bodyPr/>
          <a:lstStyle/>
          <a:p>
            <a:r>
              <a:rPr lang="ru-RU" sz="3600" dirty="0"/>
              <a:t>КУРСОВОЙ ПРОЕКТ</a:t>
            </a:r>
            <a:br>
              <a:rPr lang="ru-RU" sz="3600" dirty="0"/>
            </a:br>
            <a:r>
              <a:rPr lang="ru-RU" sz="3600" dirty="0"/>
              <a:t>По МДК.01.02 «Прикладное программирование»</a:t>
            </a:r>
            <a:br>
              <a:rPr lang="ru-RU" sz="3600" dirty="0"/>
            </a:br>
            <a:r>
              <a:rPr lang="ru-RU" sz="3600" dirty="0"/>
              <a:t>Тема: «Разработка музыкального </a:t>
            </a:r>
            <a:r>
              <a:rPr lang="ru-RU" sz="3600" dirty="0" smtClean="0"/>
              <a:t>андройд-плеера</a:t>
            </a:r>
            <a:r>
              <a:rPr lang="ru-RU" sz="3600" dirty="0"/>
              <a:t>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937499" y="4574180"/>
            <a:ext cx="3340101" cy="1293220"/>
          </a:xfrm>
        </p:spPr>
        <p:txBody>
          <a:bodyPr>
            <a:normAutofit fontScale="92500"/>
          </a:bodyPr>
          <a:lstStyle/>
          <a:p>
            <a:r>
              <a:rPr lang="ru-RU" cap="none" dirty="0" smtClean="0"/>
              <a:t>Выполнил</a:t>
            </a:r>
            <a:r>
              <a:rPr lang="ru-RU" cap="none" dirty="0"/>
              <a:t> </a:t>
            </a:r>
            <a:r>
              <a:rPr lang="ru-RU" cap="none" dirty="0" smtClean="0"/>
              <a:t>студент</a:t>
            </a:r>
          </a:p>
          <a:p>
            <a:r>
              <a:rPr lang="ru-RU" cap="none" dirty="0" smtClean="0"/>
              <a:t>Константинович Алексей</a:t>
            </a:r>
          </a:p>
          <a:p>
            <a:r>
              <a:rPr lang="ru-RU" cap="none" dirty="0" smtClean="0"/>
              <a:t>Группа</a:t>
            </a:r>
            <a:r>
              <a:rPr lang="en-US" cap="none" dirty="0" smtClean="0"/>
              <a:t>:</a:t>
            </a:r>
            <a:r>
              <a:rPr lang="ru-RU" cap="none" dirty="0" smtClean="0"/>
              <a:t> П1-18</a:t>
            </a:r>
            <a:endParaRPr lang="ru-RU" cap="none" dirty="0"/>
          </a:p>
        </p:txBody>
      </p:sp>
    </p:spTree>
    <p:extLst>
      <p:ext uri="{BB962C8B-B14F-4D97-AF65-F5344CB8AC3E}">
        <p14:creationId xmlns:p14="http://schemas.microsoft.com/office/powerpoint/2010/main" val="53239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1071282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Язык программирования</a:t>
            </a:r>
            <a:r>
              <a:rPr lang="en-US" sz="2400" dirty="0" smtClean="0"/>
              <a:t>:</a:t>
            </a:r>
            <a:r>
              <a:rPr lang="ru-RU" sz="2400" dirty="0" smtClean="0"/>
              <a:t> </a:t>
            </a:r>
            <a:r>
              <a:rPr lang="en-US" sz="2400" dirty="0" smtClean="0"/>
              <a:t>Kotlin</a:t>
            </a:r>
          </a:p>
          <a:p>
            <a:r>
              <a:rPr lang="en-US" sz="2400" dirty="0" smtClean="0"/>
              <a:t>IDE: Android Studio</a:t>
            </a:r>
            <a:endParaRPr lang="ru-RU" sz="2400" dirty="0"/>
          </a:p>
        </p:txBody>
      </p:sp>
      <p:pic>
        <p:nvPicPr>
          <p:cNvPr id="1026" name="Picture 2" descr="Файл:Kotlin-logo.png — Викиконспект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343890" y="4459341"/>
            <a:ext cx="1120358" cy="112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droid Developers Blog: Android Studio 3.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488" y="2588560"/>
            <a:ext cx="3423565" cy="341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64248" y="4088496"/>
            <a:ext cx="408895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 smtClean="0"/>
              <a:t>Kotlin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34881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58270" y="537029"/>
            <a:ext cx="8825658" cy="754742"/>
          </a:xfrm>
        </p:spPr>
        <p:txBody>
          <a:bodyPr/>
          <a:lstStyle/>
          <a:p>
            <a:r>
              <a:rPr lang="ru-RU" sz="4800" dirty="0" smtClean="0"/>
              <a:t>Диаграмма прецедентов</a:t>
            </a:r>
            <a:endParaRPr lang="ru-RU" sz="4800" dirty="0"/>
          </a:p>
        </p:txBody>
      </p:sp>
      <p:pic>
        <p:nvPicPr>
          <p:cNvPr id="4" name="Рисунок 3" descr="C:\Users\p1-18\Downloads\pretzendenti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928" y="2093685"/>
            <a:ext cx="4339772" cy="3701144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>
              <a:schemeClr val="accent3">
                <a:satMod val="175000"/>
                <a:alpha val="42000"/>
              </a:schemeClr>
            </a:glow>
            <a:outerShdw blurRad="406400" dist="190500" sx="104000" sy="104000" algn="ctr" rotWithShape="0">
              <a:schemeClr val="tx1">
                <a:alpha val="18000"/>
              </a:schemeClr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25093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Сценарий использования приложения</a:t>
            </a:r>
            <a:endParaRPr lang="ru-RU" sz="3600" dirty="0"/>
          </a:p>
        </p:txBody>
      </p:sp>
      <p:pic>
        <p:nvPicPr>
          <p:cNvPr id="2050" name="Picture 2" descr="sxema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452" y="1853248"/>
            <a:ext cx="5036806" cy="4276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505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0711" y="541618"/>
            <a:ext cx="9404723" cy="1400530"/>
          </a:xfrm>
        </p:spPr>
        <p:txBody>
          <a:bodyPr/>
          <a:lstStyle/>
          <a:p>
            <a:r>
              <a:rPr lang="ru-RU" sz="3600" dirty="0" smtClean="0"/>
              <a:t>Диаграмма основных классов</a:t>
            </a:r>
            <a:endParaRPr lang="ru-RU" sz="3600" dirty="0"/>
          </a:p>
        </p:txBody>
      </p:sp>
      <p:pic>
        <p:nvPicPr>
          <p:cNvPr id="6" name="Рисунок 5" descr="C:\Users\p1-18\Downloads\sxema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365" y="1346200"/>
            <a:ext cx="4424135" cy="5445125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8593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7011" y="274918"/>
            <a:ext cx="9704389" cy="1400530"/>
          </a:xfrm>
        </p:spPr>
        <p:txBody>
          <a:bodyPr/>
          <a:lstStyle/>
          <a:p>
            <a:r>
              <a:rPr lang="ru-RU" sz="3600" dirty="0" smtClean="0"/>
              <a:t>Диаграмма</a:t>
            </a:r>
            <a:r>
              <a:rPr lang="ru-RU" dirty="0" smtClean="0"/>
              <a:t> классов, связанных с БД</a:t>
            </a:r>
            <a:endParaRPr lang="ru-RU" dirty="0"/>
          </a:p>
        </p:txBody>
      </p:sp>
      <p:pic>
        <p:nvPicPr>
          <p:cNvPr id="4" name="Рисунок 3" descr="C:\Users\p1-18\Downloads\sxema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0" y="1333500"/>
            <a:ext cx="6438900" cy="5245099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9972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4011" y="262218"/>
            <a:ext cx="9404723" cy="1400530"/>
          </a:xfrm>
        </p:spPr>
        <p:txBody>
          <a:bodyPr/>
          <a:lstStyle/>
          <a:p>
            <a:r>
              <a:rPr lang="ru-RU" sz="3600" dirty="0" smtClean="0"/>
              <a:t>Диаграмма классов экрана добавления файлов</a:t>
            </a:r>
            <a:endParaRPr lang="ru-RU" sz="3600" dirty="0"/>
          </a:p>
        </p:txBody>
      </p:sp>
      <p:pic>
        <p:nvPicPr>
          <p:cNvPr id="4" name="Рисунок 3" descr="C:\Users\p1-18\Downloads\sxema2 (2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922" y="1662748"/>
            <a:ext cx="5166678" cy="4939347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4509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 smtClean="0"/>
              <a:t>Структура БД</a:t>
            </a:r>
            <a:endParaRPr lang="ru-RU" sz="4400" dirty="0"/>
          </a:p>
        </p:txBody>
      </p:sp>
      <p:pic>
        <p:nvPicPr>
          <p:cNvPr id="1026" name="Picture 2" descr="qw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663" y="1853248"/>
            <a:ext cx="3195637" cy="3728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762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28911" y="3018118"/>
            <a:ext cx="6478589" cy="817282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6898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100</TotalTime>
  <Words>43</Words>
  <Application>Microsoft Office PowerPoint</Application>
  <PresentationFormat>Широкоэкранный</PresentationFormat>
  <Paragraphs>15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Ион</vt:lpstr>
      <vt:lpstr>КУРСОВОЙ ПРОЕКТ По МДК.01.02 «Прикладное программирование» Тема: «Разработка музыкального андройд-плеера»</vt:lpstr>
      <vt:lpstr>Инструменты</vt:lpstr>
      <vt:lpstr>Диаграмма прецедентов</vt:lpstr>
      <vt:lpstr>Сценарий использования приложения</vt:lpstr>
      <vt:lpstr>Диаграмма основных классов</vt:lpstr>
      <vt:lpstr>Диаграмма классов, связанных с БД</vt:lpstr>
      <vt:lpstr>Диаграмма классов экрана добавления файлов</vt:lpstr>
      <vt:lpstr>Структура БД</vt:lpstr>
      <vt:lpstr>Спасибо за внимание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По МДК.01.02 «Прикладное программирование» Тема: «Разработка музыкального андройд-плеера»</dc:title>
  <dc:creator>p1-18</dc:creator>
  <cp:lastModifiedBy>Kmem</cp:lastModifiedBy>
  <cp:revision>9</cp:revision>
  <dcterms:created xsi:type="dcterms:W3CDTF">2021-04-13T08:02:20Z</dcterms:created>
  <dcterms:modified xsi:type="dcterms:W3CDTF">2021-04-13T12:06:12Z</dcterms:modified>
</cp:coreProperties>
</file>