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73" r:id="rId2"/>
    <p:sldId id="258" r:id="rId3"/>
    <p:sldId id="266" r:id="rId4"/>
    <p:sldId id="267" r:id="rId5"/>
    <p:sldId id="268" r:id="rId6"/>
    <p:sldId id="269" r:id="rId7"/>
    <p:sldId id="270" r:id="rId8"/>
    <p:sldId id="272" r:id="rId9"/>
    <p:sldId id="263" r:id="rId10"/>
    <p:sldId id="260" r:id="rId11"/>
    <p:sldId id="262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41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15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73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43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5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1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1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81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6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50B677-1877-4BEE-8118-63A5D40637AB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10C42E-D4E2-476D-B04F-F648B63D6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2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65E02-E5B1-4BC6-92D9-E164578A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933796" cy="2115859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УП.01.01 Разработка программных модулей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 для компьютерных систем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AE355BC-70D1-443F-B94A-F7B7017AE882}"/>
              </a:ext>
            </a:extLst>
          </p:cNvPr>
          <p:cNvSpPr txBox="1">
            <a:spLocks/>
          </p:cNvSpPr>
          <p:nvPr/>
        </p:nvSpPr>
        <p:spPr>
          <a:xfrm>
            <a:off x="2872747" y="3970804"/>
            <a:ext cx="6801612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 Максим Александрович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П1-18</a:t>
            </a:r>
          </a:p>
        </p:txBody>
      </p:sp>
    </p:spTree>
    <p:extLst>
      <p:ext uri="{BB962C8B-B14F-4D97-AF65-F5344CB8AC3E}">
        <p14:creationId xmlns:p14="http://schemas.microsoft.com/office/powerpoint/2010/main" val="370391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b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(проекта)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8F7E2C-4E56-4CD2-B53B-66EEE52102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99" y="1697115"/>
            <a:ext cx="611505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21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988A0-F548-4DF9-95BC-63A83FE8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(проекта)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852277-4EE0-48AB-A29D-BD4EABA97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44634" y="634254"/>
            <a:ext cx="6120130" cy="57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66214-8DE9-402E-A3E4-7E5DD4D3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506" y="2624816"/>
            <a:ext cx="3281897" cy="118872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EB6BC8-A817-4B0E-A2E6-9AFB54AD3A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2661" y="509270"/>
            <a:ext cx="4333875" cy="29197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277910-771B-43A8-9D95-C270A5A476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56024" y="3560473"/>
            <a:ext cx="566547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4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7D744-0715-4DD5-B642-B769EF01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7112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F5F51-AE96-410C-AADB-C7DC340C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43690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86BDB-EA82-4097-99AE-FF7598D4B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68639"/>
            <a:ext cx="7587567" cy="3008883"/>
          </a:xfrm>
        </p:spPr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Python</a:t>
            </a:r>
            <a:r>
              <a:rPr lang="ru-RU" dirty="0"/>
              <a:t>, </a:t>
            </a:r>
            <a:r>
              <a:rPr lang="en-US" dirty="0"/>
              <a:t>C#</a:t>
            </a:r>
          </a:p>
          <a:p>
            <a:r>
              <a:rPr lang="ru-RU" dirty="0"/>
              <a:t>Библиотеки</a:t>
            </a:r>
            <a:r>
              <a:rPr lang="en-US" dirty="0"/>
              <a:t>: Matplotlib, NumPy,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, SQLite,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IDE:</a:t>
            </a:r>
            <a:r>
              <a:rPr lang="ru-RU" dirty="0"/>
              <a:t> </a:t>
            </a:r>
            <a:r>
              <a:rPr lang="en-US" dirty="0"/>
              <a:t>PyCharm</a:t>
            </a:r>
            <a:r>
              <a:rPr lang="ru-RU" dirty="0"/>
              <a:t>, </a:t>
            </a:r>
            <a:r>
              <a:rPr lang="en-US" dirty="0"/>
              <a:t>Visual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5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636218"/>
            <a:ext cx="7729728" cy="118872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9F7F47-128C-427D-AD17-64F0CFFCF2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" y="3485389"/>
            <a:ext cx="41148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4F4184-7F5A-4ED0-BABD-65D9A54E2C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10" y="2303919"/>
            <a:ext cx="4219575" cy="274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AD401A-8089-43BF-8848-E7E888A3A71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80" y="3710162"/>
            <a:ext cx="3704368" cy="2676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641123"/>
            <a:ext cx="7729728" cy="118872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Объект 5">
            <a:extLst>
              <a:ext uri="{FF2B5EF4-FFF2-40B4-BE49-F238E27FC236}">
                <a16:creationId xmlns:a16="http://schemas.microsoft.com/office/drawing/2014/main" id="{141FBEFA-6F1A-4825-B56D-0B4A8953476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13" y="2222901"/>
            <a:ext cx="6318774" cy="12838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8499515-1925-4A1B-B5AA-11D0C3245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17" y="4280341"/>
            <a:ext cx="5611008" cy="14956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31BDA44-5C48-4FDB-9384-F10E9F658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38" y="4511593"/>
            <a:ext cx="4234698" cy="10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689485"/>
            <a:ext cx="7729728" cy="118872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3D081F-8FDA-4BF7-9719-B4537C8127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56718" y="2297607"/>
            <a:ext cx="3878563" cy="40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3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C26FCC9-75E0-4BBA-B4B0-A783D71108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4669" y="3966357"/>
            <a:ext cx="3581760" cy="147646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8B9345-CD89-4095-934B-65CDAF9FAF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03587" y="4051885"/>
            <a:ext cx="4473246" cy="180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5">
            <a:extLst>
              <a:ext uri="{FF2B5EF4-FFF2-40B4-BE49-F238E27FC236}">
                <a16:creationId xmlns:a16="http://schemas.microsoft.com/office/drawing/2014/main" id="{CCCE23A3-0D76-431F-93B4-7AB5602A8338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07" y="3590138"/>
            <a:ext cx="2737542" cy="12493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735759-604B-4CC1-AA29-6A40BAECA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" y="3470668"/>
            <a:ext cx="4690356" cy="13688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5693CE-36B9-485B-BEEF-80FA371BD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04" y="5296884"/>
            <a:ext cx="9012267" cy="10049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B9209E-EA72-4E11-BC1B-A9073E8BB1D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369734" y="3267861"/>
            <a:ext cx="2152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7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7668" y="404377"/>
            <a:ext cx="7729728" cy="118872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215456-E8CA-4E81-B0DC-B1B98681DE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662" y="1951070"/>
            <a:ext cx="2663789" cy="190183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AC1621-59E5-4C1A-A782-D288DB2503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7596" y="2364034"/>
            <a:ext cx="4128625" cy="34952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F66DE9-35B1-4F47-94CB-8D59E4B10D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27192" y="2491888"/>
            <a:ext cx="3562859" cy="33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6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7C1E9-94C6-4E3B-BA12-0D460CDA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(проекта)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58A21C-9225-4A7B-8A43-CA53198822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57" y="1923368"/>
            <a:ext cx="367665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01850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148</TotalTime>
  <Words>81</Words>
  <Application>Microsoft Office PowerPoint</Application>
  <PresentationFormat>Широкоэкранный</PresentationFormat>
  <Paragraphs>18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Gill Sans MT</vt:lpstr>
      <vt:lpstr>Times New Roman</vt:lpstr>
      <vt:lpstr>Посылка</vt:lpstr>
      <vt:lpstr>УП.01.01 Разработка программных модулей программного обеспечения для компьютерных систем</vt:lpstr>
      <vt:lpstr>Инструменты</vt:lpstr>
      <vt:lpstr>Matplotlib</vt:lpstr>
      <vt:lpstr>NumPy</vt:lpstr>
      <vt:lpstr>PyGame</vt:lpstr>
      <vt:lpstr>PyQt</vt:lpstr>
      <vt:lpstr>SQLite</vt:lpstr>
      <vt:lpstr>ПРОЕКТ</vt:lpstr>
      <vt:lpstr>Диаграмма прецедентов (проекта)</vt:lpstr>
      <vt:lpstr>Сценарий использования приложения (проекта)</vt:lpstr>
      <vt:lpstr>Диаграмма классов (проекта)</vt:lpstr>
      <vt:lpstr>Тестирование и отладка(проекта)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УП.01.01 Разработка программных модулей программного обеспечения для компьютерных систем</dc:title>
  <dc:creator>asd asd</dc:creator>
  <cp:lastModifiedBy>asd asd</cp:lastModifiedBy>
  <cp:revision>34</cp:revision>
  <dcterms:created xsi:type="dcterms:W3CDTF">2021-04-21T15:41:27Z</dcterms:created>
  <dcterms:modified xsi:type="dcterms:W3CDTF">2021-05-08T22:36:45Z</dcterms:modified>
</cp:coreProperties>
</file>