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2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2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828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599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10623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831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757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172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59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7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6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6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2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0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8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5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1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09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045129"/>
            <a:ext cx="10270926" cy="3329581"/>
          </a:xfrm>
        </p:spPr>
        <p:txBody>
          <a:bodyPr/>
          <a:lstStyle/>
          <a:p>
            <a:r>
              <a:rPr lang="ru-RU" sz="4000" b="1" dirty="0"/>
              <a:t/>
            </a:r>
            <a:br>
              <a:rPr lang="ru-RU" sz="4000" b="1" dirty="0"/>
            </a:br>
            <a:r>
              <a:rPr lang="ru-RU" sz="4000" b="1" dirty="0"/>
              <a:t>УП.02.01. «Разработка и администрирование баз данных»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/>
              <a:t>по специальности 09.02.03 «Программирование в компьютерных системах»</a:t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380139"/>
          </a:xfrm>
        </p:spPr>
        <p:txBody>
          <a:bodyPr>
            <a:normAutofit/>
          </a:bodyPr>
          <a:lstStyle/>
          <a:p>
            <a:r>
              <a:rPr lang="ru-RU" b="1" dirty="0"/>
              <a:t>Выполнил</a:t>
            </a:r>
          </a:p>
          <a:p>
            <a:r>
              <a:rPr lang="ru-RU" b="1" dirty="0" smtClean="0"/>
              <a:t>Герасимов </a:t>
            </a:r>
            <a:r>
              <a:rPr lang="ru-RU" b="1" smtClean="0"/>
              <a:t>Дмитрий Александрович</a:t>
            </a:r>
            <a:endParaRPr lang="ru-RU" b="1" dirty="0" smtClean="0"/>
          </a:p>
          <a:p>
            <a:r>
              <a:rPr lang="ru-RU" b="1" dirty="0" smtClean="0"/>
              <a:t>Группа</a:t>
            </a:r>
            <a:r>
              <a:rPr lang="en-US" b="1" dirty="0" smtClean="0"/>
              <a:t>:</a:t>
            </a:r>
            <a:r>
              <a:rPr lang="ru-RU" b="1" dirty="0" smtClean="0"/>
              <a:t> п1-18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2973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895939" y="3493959"/>
            <a:ext cx="4396339" cy="168091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doc_helper_d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977" y="1434972"/>
            <a:ext cx="6186488" cy="459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1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таблиц и связей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205" y="2356463"/>
            <a:ext cx="8947150" cy="261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0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клиентского приложения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1500" y="2060876"/>
            <a:ext cx="5995879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1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05344"/>
            <a:ext cx="12192000" cy="544305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sz="32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854124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20</Words>
  <Application>Microsoft Office PowerPoint</Application>
  <PresentationFormat>Широкоэкранный</PresentationFormat>
  <Paragraphs>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 УП.02.01. «Разработка и администрирование баз данных» по специальности 09.02.03 «Программирование в компьютерных системах» </vt:lpstr>
      <vt:lpstr>Схема базы данных</vt:lpstr>
      <vt:lpstr>Создание таблиц и связей</vt:lpstr>
      <vt:lpstr>Разработка клиентского приложения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МДК.01.02 «Прикладное программирование» Тема: «Приложение "Тест-система “Космос МакГер”"»</dc:title>
  <dc:creator>RePack by Diakov</dc:creator>
  <cp:lastModifiedBy>p1-18</cp:lastModifiedBy>
  <cp:revision>7</cp:revision>
  <dcterms:created xsi:type="dcterms:W3CDTF">2021-04-20T14:20:35Z</dcterms:created>
  <dcterms:modified xsi:type="dcterms:W3CDTF">2021-11-17T13:05:37Z</dcterms:modified>
</cp:coreProperties>
</file>