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25A9E0-EFC1-43AA-A40B-7DD4870E4113}">
          <p14:sldIdLst>
            <p14:sldId id="256"/>
            <p14:sldId id="257"/>
            <p14:sldId id="258"/>
            <p14:sldId id="26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6CE3C32-551A-4460-A82C-8731ECEDCCAF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7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76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898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565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54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061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7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6CE3C32-551A-4460-A82C-8731ECEDCCAF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055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6CE3C32-551A-4460-A82C-8731ECEDCCAF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90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29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55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02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85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44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2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85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18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CE3C32-551A-4460-A82C-8731ECEDCCAF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57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5476C-33EA-4EFD-B5EC-B5D668572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95812"/>
            <a:ext cx="8825658" cy="3012204"/>
          </a:xfrm>
        </p:spPr>
        <p:txBody>
          <a:bodyPr/>
          <a:lstStyle/>
          <a:p>
            <a:pPr algn="ctr">
              <a:lnSpc>
                <a:spcPct val="105000"/>
              </a:lnSpc>
              <a:spcAft>
                <a:spcPts val="800"/>
              </a:spcAft>
              <a:tabLst>
                <a:tab pos="3060065" algn="ctr"/>
                <a:tab pos="3743325" algn="l"/>
              </a:tabLst>
            </a:pPr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УП.02.01 «Прикладное программирование»</a:t>
            </a:r>
            <a:b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Тема: «Приложение “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Помощник преподавателя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”.»</a:t>
            </a:r>
            <a:endParaRPr lang="ru-RU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F722EA-5F0F-4449-B299-1CDE2AD84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853" y="4208016"/>
            <a:ext cx="9802192" cy="1686757"/>
          </a:xfrm>
        </p:spPr>
        <p:txBody>
          <a:bodyPr>
            <a:no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студенты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Волков Максим Александрович и Ларченко михаил андреевич</a:t>
            </a:r>
          </a:p>
          <a:p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П1-18</a:t>
            </a:r>
          </a:p>
        </p:txBody>
      </p:sp>
    </p:spTree>
    <p:extLst>
      <p:ext uri="{BB962C8B-B14F-4D97-AF65-F5344CB8AC3E}">
        <p14:creationId xmlns:p14="http://schemas.microsoft.com/office/powerpoint/2010/main" val="221564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CA442-8928-4657-8AB3-AB4E1619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96" y="947035"/>
            <a:ext cx="8761413" cy="70696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A41-5BCD-4C40-A9D8-95130E52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Визуальная часть: </a:t>
            </a:r>
            <a:r>
              <a:rPr lang="en-US" dirty="0"/>
              <a:t>Lazarus</a:t>
            </a:r>
          </a:p>
          <a:p>
            <a:r>
              <a:rPr lang="ru-RU" dirty="0"/>
              <a:t>Логическая часть: </a:t>
            </a:r>
            <a:r>
              <a:rPr lang="en-US" dirty="0"/>
              <a:t>Free Pascal</a:t>
            </a:r>
            <a:r>
              <a:rPr lang="ru-RU" dirty="0"/>
              <a:t>, </a:t>
            </a:r>
            <a:r>
              <a:rPr lang="en-US" dirty="0"/>
              <a:t>Pascal</a:t>
            </a:r>
          </a:p>
          <a:p>
            <a:r>
              <a:rPr lang="en-US" dirty="0"/>
              <a:t>IDE: Lazarus</a:t>
            </a:r>
            <a:endParaRPr lang="ru-RU" dirty="0"/>
          </a:p>
        </p:txBody>
      </p:sp>
      <p:pic>
        <p:nvPicPr>
          <p:cNvPr id="1026" name="Picture 2" descr="Lazarus Free Pascal Computer Software, Ð´ÑÑÐ³Ð¸Ðµ, Ð´ÑÑÐ³Ð¸Ðµ, ÐºÐ¾Ð¼Ð¿ÑÑÑÐµÑÐ½Ð°Ñ  Ð¿ÑÐ¾Ð³ÑÐ°Ð¼Ð¼Ð°, ÐºÐ¾Ð¼Ð¿ÑÑÑÐµÑÐ½Ð¾Ðµ Ð¿ÑÐ¾Ð³ÑÐ°Ð¼Ð¼Ð¸ÑÐ¾Ð²Ð°Ð½Ð¸Ðµ png | PNGWing">
            <a:extLst>
              <a:ext uri="{FF2B5EF4-FFF2-40B4-BE49-F238E27FC236}">
                <a16:creationId xmlns:a16="http://schemas.microsoft.com/office/drawing/2014/main" id="{F6CA24D6-965C-4A5B-9924-EFD476757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694" y="4209403"/>
            <a:ext cx="2129309" cy="221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f356, SoftwareDevelopment: PrÃªt Ã  connaÃ®tre un compilateur pascal libre:  Free Pascal">
            <a:extLst>
              <a:ext uri="{FF2B5EF4-FFF2-40B4-BE49-F238E27FC236}">
                <a16:creationId xmlns:a16="http://schemas.microsoft.com/office/drawing/2014/main" id="{77703D91-6A76-4F1C-A900-56E23BDD0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246" y="4661193"/>
            <a:ext cx="48768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54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D0821-BD41-41E2-AD50-E499ECE2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 </a:t>
            </a:r>
            <a:r>
              <a:rPr lang="ru-RU" dirty="0"/>
              <a:t>диаграмма</a:t>
            </a:r>
          </a:p>
        </p:txBody>
      </p:sp>
      <p:pic>
        <p:nvPicPr>
          <p:cNvPr id="5" name="Рисунок 31">
            <a:extLst>
              <a:ext uri="{FF2B5EF4-FFF2-40B4-BE49-F238E27FC236}">
                <a16:creationId xmlns:a16="http://schemas.microsoft.com/office/drawing/2014/main" id="{2191B270-4554-4337-8A48-1C8D7469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97549" y="3173412"/>
            <a:ext cx="5143500" cy="206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3">
            <a:extLst>
              <a:ext uri="{FF2B5EF4-FFF2-40B4-BE49-F238E27FC236}">
                <a16:creationId xmlns:a16="http://schemas.microsoft.com/office/drawing/2014/main" id="{9478E099-9BF1-4011-AB61-65FA3E69CDC0}"/>
              </a:ext>
            </a:extLst>
          </p:cNvPr>
          <p:cNvPicPr/>
          <p:nvPr/>
        </p:nvPicPr>
        <p:blipFill>
          <a:blip r:embed="rId3"/>
          <a:stretch/>
        </p:blipFill>
        <p:spPr bwMode="auto">
          <a:xfrm>
            <a:off x="5934456" y="2395728"/>
            <a:ext cx="5633655" cy="4261104"/>
          </a:xfrm>
          <a:prstGeom prst="rect">
            <a:avLst/>
          </a:prstGeom>
          <a:noFill/>
          <a:ln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163308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42DFE-4F4B-4C01-8954-F1EA9D27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Диаграмма прецедентов приложения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5">
            <a:extLst>
              <a:ext uri="{FF2B5EF4-FFF2-40B4-BE49-F238E27FC236}">
                <a16:creationId xmlns:a16="http://schemas.microsoft.com/office/drawing/2014/main" id="{87E735D2-A8FB-40B3-9D45-55C754D6A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700016" y="2415586"/>
            <a:ext cx="2039112" cy="4183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533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06C20-67F5-49E9-AE20-9139A2AA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16511" cy="70696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Сценарий использования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32BC65-4FC6-422C-9B68-5D0B22BE94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723" y="2866812"/>
            <a:ext cx="5940425" cy="3017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553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B52EC-C513-4C27-8AFE-A63934F3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347" y="3592581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902460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56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Совет директоров</vt:lpstr>
      <vt:lpstr>По УП.02.01 «Прикладное программирование» Тема: «Приложение “Помощник преподавателя”.»</vt:lpstr>
      <vt:lpstr>Инструменты</vt:lpstr>
      <vt:lpstr>ER диаграмма</vt:lpstr>
      <vt:lpstr>Диаграмма прецедентов приложения</vt:lpstr>
      <vt:lpstr>Сценарий использования приложения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 МДК.01.02 «Прикладное программирование» Тема: «Приложение “Таск-анализатор репозиториев”. Клиентная часть»</dc:title>
  <dc:creator>asd asd</dc:creator>
  <cp:lastModifiedBy>asd asd</cp:lastModifiedBy>
  <cp:revision>22</cp:revision>
  <dcterms:created xsi:type="dcterms:W3CDTF">2021-05-10T13:21:17Z</dcterms:created>
  <dcterms:modified xsi:type="dcterms:W3CDTF">2021-11-15T17:56:21Z</dcterms:modified>
</cp:coreProperties>
</file>