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2" r:id="rId4"/>
    <p:sldId id="258" r:id="rId5"/>
    <p:sldId id="260" r:id="rId6"/>
    <p:sldId id="263" r:id="rId7"/>
    <p:sldId id="264" r:id="rId8"/>
    <p:sldId id="265" r:id="rId9"/>
    <p:sldId id="268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6" autoAdjust="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6CE3C32-551A-4460-A82C-8731ECEDCCA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03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99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544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102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22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506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961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6CE3C32-551A-4460-A82C-8731ECEDCCA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291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6CE3C32-551A-4460-A82C-8731ECEDCCA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25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83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64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36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61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74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64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89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6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6CE3C32-551A-4460-A82C-8731ECEDCCA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59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6F5476C-33EA-4EFD-B5EC-B5D668572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95811"/>
            <a:ext cx="8825658" cy="3437149"/>
          </a:xfrm>
        </p:spPr>
        <p:txBody>
          <a:bodyPr>
            <a:normAutofit fontScale="90000"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  <a:tabLst>
                <a:tab pos="3060065" algn="ctr"/>
                <a:tab pos="3743325" algn="l"/>
              </a:tabLst>
            </a:pPr>
            <a:r>
              <a:rPr lang="ru-RU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Экзаменационный билет</a:t>
            </a:r>
            <a:r>
              <a:rPr lang="en-US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№16</a:t>
            </a:r>
            <a:r>
              <a:rPr lang="ru-RU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модулю </a:t>
            </a:r>
            <a:r>
              <a:rPr lang="ru-RU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ПМ</a:t>
            </a:r>
            <a:r>
              <a:rPr lang="ru-RU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.01 «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программных модулей  программного обеспечения для компьютерных систем</a:t>
            </a:r>
            <a:r>
              <a:rPr lang="ru-RU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br>
              <a:rPr lang="ru-RU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Тема</a:t>
            </a:r>
            <a:r>
              <a:rPr lang="ru-RU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«Приложение </a:t>
            </a:r>
            <a:r>
              <a:rPr lang="ru-RU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Учет производственной деятельности</a:t>
            </a:r>
            <a:r>
              <a:rPr lang="ru-RU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.»</a:t>
            </a:r>
            <a:endParaRPr lang="ru-RU" sz="3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0BF722EA-5F0F-4449-B299-1CDE2AD84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853" y="4702629"/>
            <a:ext cx="9507127" cy="1192144"/>
          </a:xfrm>
        </p:spPr>
        <p:txBody>
          <a:bodyPr>
            <a:noAutofit/>
          </a:bodyPr>
          <a:lstStyle/>
          <a:p>
            <a:endParaRPr lang="ru-RU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п1-18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бАтраков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Данила </a:t>
            </a:r>
            <a:r>
              <a:rPr lang="ru-RU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сергеевич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4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 1.3 Отладка одного из модулей при разработке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написания </a:t>
            </a:r>
            <a:r>
              <a:rPr lang="ru-RU" dirty="0" smtClean="0"/>
              <a:t>проекта </a:t>
            </a:r>
            <a:r>
              <a:rPr lang="ru-RU" dirty="0"/>
              <a:t>был найден </a:t>
            </a:r>
            <a:r>
              <a:rPr lang="ru-RU" dirty="0" smtClean="0"/>
              <a:t>баг в модуле «</a:t>
            </a:r>
            <a:r>
              <a:rPr lang="en-US" dirty="0" smtClean="0"/>
              <a:t>Main</a:t>
            </a:r>
            <a:r>
              <a:rPr lang="ru-RU" dirty="0" smtClean="0"/>
              <a:t>». </a:t>
            </a:r>
            <a:r>
              <a:rPr lang="ru-RU" dirty="0"/>
              <a:t>А именно при запуске программы не было функциональной кнопки «</a:t>
            </a:r>
            <a:r>
              <a:rPr lang="ru-RU" dirty="0" smtClean="0"/>
              <a:t>Удалить», это произошло из-за ошибки в названии функции. 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691" y="3676726"/>
            <a:ext cx="6595702" cy="23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625558"/>
            <a:ext cx="8761413" cy="708025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1333583"/>
            <a:ext cx="8824913" cy="3416300"/>
          </a:xfrm>
        </p:spPr>
        <p:txBody>
          <a:bodyPr/>
          <a:lstStyle/>
          <a:p>
            <a:r>
              <a:rPr lang="ru-RU" dirty="0"/>
              <a:t>При проверке кода были исправлены найденные ошибки, в результате при запуске программы ошибок не было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28" r="-1"/>
          <a:stretch/>
        </p:blipFill>
        <p:spPr>
          <a:xfrm>
            <a:off x="1584961" y="2696105"/>
            <a:ext cx="8061335" cy="286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12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54B52EC-C513-4C27-8AFE-A63934F3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347" y="3592581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90246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Курс «Профессия Python-разработчик»: обучение на Python-разработчика онлайн  — Skill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049" y="2456035"/>
            <a:ext cx="5298574" cy="470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9CA442-8928-4657-8AB3-AB4E1619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96" y="947035"/>
            <a:ext cx="8761413" cy="70696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580BA41-5BCD-4C40-A9D8-95130E521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Визуальная часть</a:t>
            </a:r>
            <a:r>
              <a:rPr lang="ru-RU" dirty="0" smtClean="0"/>
              <a:t>: </a:t>
            </a:r>
            <a:r>
              <a:rPr lang="en-US" dirty="0" smtClean="0"/>
              <a:t>Python</a:t>
            </a:r>
            <a:endParaRPr lang="en-US" dirty="0"/>
          </a:p>
          <a:p>
            <a:r>
              <a:rPr lang="ru-RU" dirty="0"/>
              <a:t>Логическая часть: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IDE</a:t>
            </a:r>
            <a:r>
              <a:rPr lang="en-US" dirty="0"/>
              <a:t>: </a:t>
            </a:r>
            <a:r>
              <a:rPr lang="en-US" dirty="0" err="1" smtClean="0"/>
              <a:t>PyCharm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254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ПК 1.6 Описание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Краткое описание программы: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Разработать </a:t>
            </a:r>
            <a:r>
              <a:rPr lang="en-US" dirty="0"/>
              <a:t>DATABASE</a:t>
            </a:r>
            <a:r>
              <a:rPr lang="ru-RU" dirty="0"/>
              <a:t>-приложение с возможностью создания и редактирования баз данных для управления заказами с использованием языка </a:t>
            </a:r>
            <a:r>
              <a:rPr lang="en-US" dirty="0"/>
              <a:t>Python</a:t>
            </a:r>
            <a:r>
              <a:rPr lang="ru-RU" dirty="0"/>
              <a:t>.</a:t>
            </a:r>
          </a:p>
          <a:p>
            <a:r>
              <a:rPr lang="ru-RU" b="1" dirty="0"/>
              <a:t>Полное описание задачи: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 окне приложения есть графы:</a:t>
            </a:r>
          </a:p>
          <a:p>
            <a:pPr marL="0" lvl="0" indent="0">
              <a:buNone/>
            </a:pPr>
            <a:r>
              <a:rPr lang="ru-RU" dirty="0"/>
              <a:t>Кнопки, для создания или открытия базы данных и информации о программе.</a:t>
            </a:r>
          </a:p>
          <a:p>
            <a:pPr marL="0" lvl="0" indent="0">
              <a:buNone/>
            </a:pPr>
            <a:r>
              <a:rPr lang="ru-RU" dirty="0"/>
              <a:t>Поля для заполнения базы данных.</a:t>
            </a:r>
          </a:p>
          <a:p>
            <a:pPr marL="0" lvl="0" indent="0">
              <a:buNone/>
            </a:pPr>
            <a:r>
              <a:rPr lang="ru-RU" dirty="0"/>
              <a:t>Поле для удаления заказа из базы данных по его </a:t>
            </a:r>
            <a:r>
              <a:rPr lang="en-US" dirty="0"/>
              <a:t>ID</a:t>
            </a:r>
            <a:r>
              <a:rPr lang="ru-RU" dirty="0"/>
              <a:t>.</a:t>
            </a:r>
          </a:p>
          <a:p>
            <a:r>
              <a:rPr lang="ru-RU" b="1" dirty="0"/>
              <a:t>Входные данные: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ID </a:t>
            </a:r>
            <a:r>
              <a:rPr lang="ru-RU" dirty="0" smtClean="0"/>
              <a:t>; Дата; Практикант; Содержание работы; Ответственный; </a:t>
            </a:r>
            <a:r>
              <a:rPr lang="ru-RU" dirty="0"/>
              <a:t>Удаление по </a:t>
            </a:r>
            <a:r>
              <a:rPr lang="en-US" dirty="0"/>
              <a:t>ID</a:t>
            </a:r>
            <a:r>
              <a:rPr lang="ru-RU" dirty="0"/>
              <a:t>.</a:t>
            </a:r>
          </a:p>
          <a:p>
            <a:r>
              <a:rPr lang="ru-RU" b="1" dirty="0"/>
              <a:t>Выходные данные: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База данных с результатами введенных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0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D3D0821-BD41-41E2-AD50-E499ECE2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ПК 1.6 Диаграмма </a:t>
            </a:r>
            <a:r>
              <a:rPr lang="ru-RU" dirty="0"/>
              <a:t>прецедентов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355" y="2316401"/>
            <a:ext cx="6175593" cy="4440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08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AF42DFE-4F4B-4C01-8954-F1EA9D27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 1.1 Диаграмма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классов</a:t>
            </a:r>
          </a:p>
        </p:txBody>
      </p:sp>
      <p:pic>
        <p:nvPicPr>
          <p:cNvPr id="1026" name="Picture 2" descr="C:\Users\User\Desktop\Курсач\Диаграммы\Диаграма классов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23" y="2393238"/>
            <a:ext cx="5460369" cy="414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958149" y="3774281"/>
            <a:ext cx="1254034" cy="1340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33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 1.2 Определение классов по диаграмме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Листинг 1 </a:t>
            </a:r>
            <a:r>
              <a:rPr lang="en-US" dirty="0" smtClean="0"/>
              <a:t>(class Database):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990" y="3029928"/>
            <a:ext cx="568721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973138"/>
            <a:ext cx="8761413" cy="708025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1227546"/>
            <a:ext cx="8824913" cy="3416300"/>
          </a:xfrm>
        </p:spPr>
        <p:txBody>
          <a:bodyPr/>
          <a:lstStyle/>
          <a:p>
            <a:r>
              <a:rPr lang="ru-RU" dirty="0" smtClean="0"/>
              <a:t>Листинг 2 </a:t>
            </a:r>
            <a:r>
              <a:rPr lang="en-US" dirty="0" smtClean="0"/>
              <a:t>(Main):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83" y="1681163"/>
            <a:ext cx="9971401" cy="472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5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625558"/>
            <a:ext cx="8761413" cy="708025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625558"/>
            <a:ext cx="8824913" cy="3416300"/>
          </a:xfrm>
        </p:spPr>
        <p:txBody>
          <a:bodyPr/>
          <a:lstStyle/>
          <a:p>
            <a:r>
              <a:rPr lang="ru-RU" dirty="0" smtClean="0"/>
              <a:t>Листинг </a:t>
            </a:r>
            <a:r>
              <a:rPr lang="en-US" dirty="0" smtClean="0"/>
              <a:t>3 (class Window):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22" y="1067057"/>
            <a:ext cx="9878279" cy="579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 1.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 с классами для выполнения задания.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934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114</TotalTime>
  <Words>230</Words>
  <Application>Microsoft Office PowerPoint</Application>
  <PresentationFormat>Широкоэкранный</PresentationFormat>
  <Paragraphs>34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Ион (конференц-зал)</vt:lpstr>
      <vt:lpstr>Экзаменационный билет №16 модулю ПМ.01 «Разработка программных модулей  программного обеспечения для компьютерных систем» Тема: «Приложение “Учет производственной деятельности.»</vt:lpstr>
      <vt:lpstr>Инструменты</vt:lpstr>
      <vt:lpstr>ПК 1.6 Описание задачи</vt:lpstr>
      <vt:lpstr>ПК 1.6 Диаграмма прецедентов</vt:lpstr>
      <vt:lpstr>ПК 1.1 Диаграмма классов</vt:lpstr>
      <vt:lpstr>ПК 1.2 Определение классов по диаграмме </vt:lpstr>
      <vt:lpstr> </vt:lpstr>
      <vt:lpstr> </vt:lpstr>
      <vt:lpstr>ПК 1.2 Проект с классами для выполнения задания.</vt:lpstr>
      <vt:lpstr>ПК 1.3 Отладка одного из модулей при разработке</vt:lpstr>
      <vt:lpstr> 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 МДК.01.02 «Прикладное программирование» Тема: «Приложение “Таск-анализатор репозиториев”. Клиентная часть»</dc:title>
  <dc:creator>asd asd</dc:creator>
  <cp:lastModifiedBy>Учетная запись Майкрософт</cp:lastModifiedBy>
  <cp:revision>27</cp:revision>
  <dcterms:created xsi:type="dcterms:W3CDTF">2021-05-10T13:21:17Z</dcterms:created>
  <dcterms:modified xsi:type="dcterms:W3CDTF">2021-07-02T20:08:04Z</dcterms:modified>
</cp:coreProperties>
</file>