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3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Груздев Р.И., Герасимов Д.А.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/>
              <a:t>Диаграмма прецедентов</a:t>
            </a:r>
            <a:br>
              <a:rPr lang="ru-RU" sz="2000" dirty="0"/>
            </a:br>
            <a:r>
              <a:rPr lang="ru-RU" sz="1100" dirty="0"/>
              <a:t>(проекта)</a:t>
            </a:r>
            <a:endParaRPr lang="en-US" sz="2200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F1D324FD-3C90-4568-9392-CCBACB53EA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657225"/>
            <a:ext cx="3552826" cy="546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0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Сценарий</a:t>
            </a:r>
            <a:r>
              <a:rPr lang="en-US" sz="2000" dirty="0"/>
              <a:t> </a:t>
            </a:r>
            <a:r>
              <a:rPr lang="en-US" sz="2000" dirty="0" err="1"/>
              <a:t>использования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br>
              <a:rPr lang="ru-RU" sz="2200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0C037F-097B-4C04-8823-A5D2D48C1A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83192"/>
            <a:ext cx="6257544" cy="417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921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76B1C1-48EB-4BF4-A512-3ED6EFBFA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1008" y="640080"/>
            <a:ext cx="5384280" cy="52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42</TotalTime>
  <Words>70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Диаграмма прецедентов (проекта)</vt:lpstr>
      <vt:lpstr>Сценарий использования приложения (проекта)</vt:lpstr>
      <vt:lpstr>Диаграмма классов (проекта)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Герасимов Георгий Александрович</cp:lastModifiedBy>
  <cp:revision>5</cp:revision>
  <dcterms:created xsi:type="dcterms:W3CDTF">2021-04-21T15:41:27Z</dcterms:created>
  <dcterms:modified xsi:type="dcterms:W3CDTF">2021-04-21T16:23:47Z</dcterms:modified>
</cp:coreProperties>
</file>