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9" r:id="rId4"/>
    <p:sldId id="263" r:id="rId5"/>
    <p:sldId id="260" r:id="rId6"/>
    <p:sldId id="262" r:id="rId7"/>
    <p:sldId id="264" r:id="rId8"/>
    <p:sldId id="265" r:id="rId9"/>
    <p:sldId id="266" r:id="rId10"/>
    <p:sldId id="267" r:id="rId11"/>
    <p:sldId id="269" r:id="rId12"/>
    <p:sldId id="268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A307F8-A4EE-4DE4-ADB8-11F680E863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УП 03.01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49B595-0C54-4085-A3A5-A49C0D4494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Герасимов Дмитрий</a:t>
            </a:r>
          </a:p>
          <a:p>
            <a:r>
              <a:rPr lang="ru-RU" dirty="0"/>
              <a:t>П1-18</a:t>
            </a:r>
          </a:p>
        </p:txBody>
      </p:sp>
    </p:spTree>
    <p:extLst>
      <p:ext uri="{BB962C8B-B14F-4D97-AF65-F5344CB8AC3E}">
        <p14:creationId xmlns:p14="http://schemas.microsoft.com/office/powerpoint/2010/main" val="718838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96A42B-3619-47F5-B710-FBD826B17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1C52FF-416B-4B97-AE24-9B8FFE25B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609882" cy="3101982"/>
          </a:xfrm>
        </p:spPr>
        <p:txBody>
          <a:bodyPr/>
          <a:lstStyle/>
          <a:p>
            <a:r>
              <a:rPr lang="ru-RU" dirty="0"/>
              <a:t>Тест №1:</a:t>
            </a:r>
          </a:p>
          <a:p>
            <a:r>
              <a:rPr lang="ru-RU" dirty="0"/>
              <a:t>Колода из 5 карт</a:t>
            </a:r>
          </a:p>
          <a:p>
            <a:r>
              <a:rPr lang="ru-RU" dirty="0"/>
              <a:t>Входные данные: 3 запомненных карт, 2 забытых.</a:t>
            </a:r>
          </a:p>
          <a:p>
            <a:r>
              <a:rPr lang="ru-RU" dirty="0"/>
              <a:t>Ожидаемый результат: Осталось карт: 2.</a:t>
            </a:r>
          </a:p>
          <a:p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C449DCB-ABAF-4CBB-A5C1-1FED134B097E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40159" y="2368459"/>
            <a:ext cx="2120705" cy="399904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8374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96A42B-3619-47F5-B710-FBD826B17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 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1C52FF-416B-4B97-AE24-9B8FFE25B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609882" cy="3101982"/>
          </a:xfrm>
        </p:spPr>
        <p:txBody>
          <a:bodyPr/>
          <a:lstStyle/>
          <a:p>
            <a:r>
              <a:rPr lang="ru-RU" dirty="0"/>
              <a:t>Тест №1:</a:t>
            </a:r>
          </a:p>
          <a:p>
            <a:r>
              <a:rPr lang="ru-RU" dirty="0"/>
              <a:t>Колода из 5 карт</a:t>
            </a:r>
          </a:p>
          <a:p>
            <a:r>
              <a:rPr lang="ru-RU" dirty="0"/>
              <a:t>Входные данные: Все карты запомнены.</a:t>
            </a:r>
          </a:p>
          <a:p>
            <a:r>
              <a:rPr lang="ru-RU" dirty="0"/>
              <a:t>Ожидаемый результат: Вы завершили колоду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0A7D84F-BED0-4B10-928A-1BBA4C62D3E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840159" y="2438128"/>
            <a:ext cx="2120705" cy="399904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6753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96A42B-3619-47F5-B710-FBD826B17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 3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1C52FF-416B-4B97-AE24-9B8FFE25B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609882" cy="3101982"/>
          </a:xfrm>
        </p:spPr>
        <p:txBody>
          <a:bodyPr/>
          <a:lstStyle/>
          <a:p>
            <a:r>
              <a:rPr lang="ru-RU" dirty="0"/>
              <a:t>Тест №1:</a:t>
            </a:r>
          </a:p>
          <a:p>
            <a:r>
              <a:rPr lang="ru-RU" dirty="0"/>
              <a:t>Колода из 5 карт</a:t>
            </a:r>
          </a:p>
          <a:p>
            <a:r>
              <a:rPr lang="ru-RU" dirty="0"/>
              <a:t>Входные данные: Все карты забыты</a:t>
            </a:r>
          </a:p>
          <a:p>
            <a:r>
              <a:rPr lang="ru-RU" dirty="0"/>
              <a:t>Ожидаемый результат: Осталось карт: 5.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5A0152B-28AA-4483-84B1-8FB7B421005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840159" y="2464253"/>
            <a:ext cx="2120705" cy="399904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41397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DE87DF-15DB-4E85-A148-8EF320467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Отладка одного из модулей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02601F-857F-4970-BEFD-32A516276C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1915" y="2415649"/>
            <a:ext cx="4271771" cy="44479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Добавление в базу данных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0A0ECFB-A429-48CA-9B54-A8BB1B36801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143478" y="2415649"/>
            <a:ext cx="1817386" cy="408365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D0EE018-71F5-485A-93D7-FFC0E5F049E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81915" y="3122676"/>
            <a:ext cx="5940425" cy="265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394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DE87DF-15DB-4E85-A148-8EF320467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Отладка одного из модулей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02601F-857F-4970-BEFD-32A516276C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1915" y="2415649"/>
            <a:ext cx="4271771" cy="44479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Удаление колоды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913F483-4EAE-484A-BD5C-3B09732C400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074106" y="2638044"/>
            <a:ext cx="1886758" cy="386407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4E695A-0FFA-4734-AE7E-4D702570997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88063" y="2814662"/>
            <a:ext cx="4954071" cy="204305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1D94E1F-8BD4-49A3-B0A6-51277F8E7DC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986470" y="4946969"/>
            <a:ext cx="5064037" cy="164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588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E10AF6-A9F6-4DC5-9AED-4FEAC9924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D026C1-8CD3-482E-944F-62F0C83FC5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Thanks for your attention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2132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BCA232-4981-4E94-9F38-3F1A521CF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ТЗ программы «Блокнот»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D0A265-0846-4C98-B934-578C087AF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/>
              <a:t>Программа “ Блокнот” предназначена для личного пользования любым пользователем. Она позволяет сохранять, редактировать и удалять заметки с памяти устройства (ОС </a:t>
            </a:r>
            <a:r>
              <a:rPr lang="ru-RU" dirty="0" err="1"/>
              <a:t>Android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69012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2DE978-60A9-46C9-8890-E27DD8AEE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Коллективная разработка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888512F-D9B6-4330-B5EB-A0EDD1831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8497" y="2177361"/>
            <a:ext cx="5355006" cy="427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10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4B8A24CA-3671-4675-B62D-AA5C8923F9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Тест проверки работоспособности программы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1EE8E50-6527-4318-AE21-A1E09E693F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Успешное прохождение</a:t>
            </a: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974E16B4-E878-489B-9BF3-43C234AB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B836C2E4-ADCD-45AA-8C0B-8122167A7B5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652" y="3177541"/>
            <a:ext cx="4252912" cy="799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Объект 9">
            <a:extLst>
              <a:ext uri="{FF2B5EF4-FFF2-40B4-BE49-F238E27FC236}">
                <a16:creationId xmlns:a16="http://schemas.microsoft.com/office/drawing/2014/main" id="{4A063517-B540-443F-9669-4E0C5B490E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436" y="3177541"/>
            <a:ext cx="4270375" cy="12972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1258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A67D66-9231-4D7A-A874-03FACDA97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Отладка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631499C-FD52-4CDE-8D45-207B6A30F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1599" y="2368459"/>
            <a:ext cx="5999860" cy="366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270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A67D66-9231-4D7A-A874-03FACDA97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ТЗ Программы «</a:t>
            </a:r>
            <a:r>
              <a:rPr lang="en-US" dirty="0" err="1"/>
              <a:t>QuizCards</a:t>
            </a:r>
            <a:r>
              <a:rPr lang="ru-RU" dirty="0"/>
              <a:t>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126E6D-3855-43F6-BAFA-336F206BC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Нужно разработать мобильное приложение, в котором можно создавать карточки для запоминания информации, терминов и т.д. </a:t>
            </a:r>
          </a:p>
          <a:p>
            <a:r>
              <a:rPr lang="ru-RU" dirty="0"/>
              <a:t>На передней части карты должен находится вопрос, а на обороте ответ на данный вопрос. </a:t>
            </a:r>
          </a:p>
          <a:p>
            <a:r>
              <a:rPr lang="ru-RU" dirty="0"/>
              <a:t>Приложение должно позволять создавать свои колоды и создавать в них свои карточки. </a:t>
            </a:r>
          </a:p>
        </p:txBody>
      </p:sp>
    </p:spTree>
    <p:extLst>
      <p:ext uri="{BB962C8B-B14F-4D97-AF65-F5344CB8AC3E}">
        <p14:creationId xmlns:p14="http://schemas.microsoft.com/office/powerpoint/2010/main" val="1328977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F9DB71-693C-41D3-B9BC-2F7C5BADE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прецедентов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460740D-579E-4124-9914-3CDF4974D9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720" y="2459395"/>
            <a:ext cx="3168559" cy="313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276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BDC9C4-B638-45E4-9720-EDED9420D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классов основных классов</a:t>
            </a:r>
          </a:p>
        </p:txBody>
      </p:sp>
      <p:pic>
        <p:nvPicPr>
          <p:cNvPr id="4" name="Picture 2" descr="MainClassDiagram">
            <a:extLst>
              <a:ext uri="{FF2B5EF4-FFF2-40B4-BE49-F238E27FC236}">
                <a16:creationId xmlns:a16="http://schemas.microsoft.com/office/drawing/2014/main" id="{5C22A0E7-6FD2-4BD5-AD76-3C0AC1315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585" y="2324917"/>
            <a:ext cx="3820564" cy="4260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entities (1)">
            <a:extLst>
              <a:ext uri="{FF2B5EF4-FFF2-40B4-BE49-F238E27FC236}">
                <a16:creationId xmlns:a16="http://schemas.microsoft.com/office/drawing/2014/main" id="{31DF8CFB-72D8-4EA6-9BFB-7F13B44719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326" y="3202622"/>
            <a:ext cx="5200650" cy="14281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5792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9B18E-66F8-48C0-96A7-627A2A5FB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Блок-схема функции </a:t>
            </a:r>
            <a:r>
              <a:rPr lang="en-US" dirty="0" err="1"/>
              <a:t>onCreateDeckDialogPositiveClick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086F5E3-7AAB-499F-80EA-7617B2066E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207" y="2209746"/>
            <a:ext cx="3061586" cy="4560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4924921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14</TotalTime>
  <Words>207</Words>
  <Application>Microsoft Office PowerPoint</Application>
  <PresentationFormat>Широкоэкранный</PresentationFormat>
  <Paragraphs>38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Corbel</vt:lpstr>
      <vt:lpstr>Gill Sans MT</vt:lpstr>
      <vt:lpstr>Посылка</vt:lpstr>
      <vt:lpstr>УП 03.01</vt:lpstr>
      <vt:lpstr>ТЗ программы «Блокнот»</vt:lpstr>
      <vt:lpstr>Коллективная разработка</vt:lpstr>
      <vt:lpstr>Тест</vt:lpstr>
      <vt:lpstr>Отладка</vt:lpstr>
      <vt:lpstr>ТЗ Программы «QuizCards»</vt:lpstr>
      <vt:lpstr>Диаграмма прецедентов</vt:lpstr>
      <vt:lpstr>Диаграмма классов основных классов</vt:lpstr>
      <vt:lpstr>Блок-схема функции onCreateDeckDialogPositiveClick</vt:lpstr>
      <vt:lpstr>Тест 1</vt:lpstr>
      <vt:lpstr>Тест 2</vt:lpstr>
      <vt:lpstr>Тест 3</vt:lpstr>
      <vt:lpstr>Отладка одного из модулей</vt:lpstr>
      <vt:lpstr>Отладка одного из модулей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 03.01</dc:title>
  <dc:creator>Дмитрий Макгер</dc:creator>
  <cp:lastModifiedBy>Дмитрий Макгер</cp:lastModifiedBy>
  <cp:revision>1</cp:revision>
  <dcterms:created xsi:type="dcterms:W3CDTF">2021-11-16T23:15:34Z</dcterms:created>
  <dcterms:modified xsi:type="dcterms:W3CDTF">2021-11-16T23:30:15Z</dcterms:modified>
</cp:coreProperties>
</file>