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32DBDA6-688B-4470-B302-F924587E5CC8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218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9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68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76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362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42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59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2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7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4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01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32DBDA6-688B-4470-B302-F924587E5CC8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0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2" y="1552698"/>
            <a:ext cx="8915399" cy="2262781"/>
          </a:xfrm>
        </p:spPr>
        <p:txBody>
          <a:bodyPr>
            <a:noAutofit/>
          </a:bodyPr>
          <a:lstStyle/>
          <a:p>
            <a:r>
              <a:rPr lang="ru-RU" sz="3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УП.01.01 Разработка программных модулей</a:t>
            </a:r>
            <a:br>
              <a:rPr lang="ru-RU" sz="3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программного обеспечения для компьютерных систем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ru-RU" dirty="0" smtClean="0"/>
          </a:p>
          <a:p>
            <a:pPr algn="r"/>
            <a:r>
              <a:rPr lang="ru-RU" dirty="0" smtClean="0"/>
              <a:t>Выполнили</a:t>
            </a:r>
            <a:r>
              <a:rPr lang="en-US" dirty="0" smtClean="0"/>
              <a:t>: </a:t>
            </a:r>
            <a:r>
              <a:rPr lang="ru-RU" dirty="0" smtClean="0"/>
              <a:t>Митюшин П. </a:t>
            </a:r>
            <a:r>
              <a:rPr lang="ru-RU" dirty="0"/>
              <a:t>А</a:t>
            </a:r>
            <a:r>
              <a:rPr lang="ru-RU" dirty="0" smtClean="0"/>
              <a:t>. и </a:t>
            </a:r>
            <a:r>
              <a:rPr lang="ru-RU" dirty="0" err="1"/>
              <a:t>С</a:t>
            </a:r>
            <a:r>
              <a:rPr lang="ru-RU" dirty="0" err="1" smtClean="0"/>
              <a:t>лепов</a:t>
            </a:r>
            <a:r>
              <a:rPr lang="ru-RU" dirty="0" smtClean="0"/>
              <a:t> А. 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2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4" name="Объект 3" descr="C:\Users\P1-18\Downloads\Диаграмма использования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95" y="2185059"/>
            <a:ext cx="3618655" cy="3958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67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Сценарий</a:t>
            </a:r>
            <a:r>
              <a:rPr lang="en-US" dirty="0"/>
              <a:t> </a:t>
            </a:r>
            <a:r>
              <a:rPr lang="en-US" dirty="0" err="1"/>
              <a:t>использования</a:t>
            </a:r>
            <a:r>
              <a:rPr lang="en-US" dirty="0"/>
              <a:t> </a:t>
            </a:r>
            <a:r>
              <a:rPr lang="en-US" dirty="0" err="1" smtClean="0"/>
              <a:t>приложения</a:t>
            </a:r>
            <a:endParaRPr lang="ru-RU" dirty="0"/>
          </a:p>
        </p:txBody>
      </p:sp>
      <p:pic>
        <p:nvPicPr>
          <p:cNvPr id="1026" name="Picture 2" descr="diagr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513" y="2201961"/>
            <a:ext cx="7620587" cy="387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30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Изображение9"/>
          <p:cNvPicPr>
            <a:picLocks noGrp="1"/>
          </p:cNvPicPr>
          <p:nvPr>
            <p:ph idx="1"/>
          </p:nvPr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4062703" y="2014981"/>
            <a:ext cx="3109994" cy="425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9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36" y="3075708"/>
            <a:ext cx="9692640" cy="6106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07970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программирования: </a:t>
            </a:r>
            <a:r>
              <a:rPr lang="en-US" dirty="0"/>
              <a:t>Python</a:t>
            </a:r>
          </a:p>
          <a:p>
            <a:r>
              <a:rPr lang="ru-RU" dirty="0"/>
              <a:t>Библиотеки</a:t>
            </a:r>
            <a:r>
              <a:rPr lang="en-US" dirty="0"/>
              <a:t>: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en-US" dirty="0" err="1"/>
              <a:t>PyQt</a:t>
            </a:r>
            <a:r>
              <a:rPr lang="en-US" dirty="0"/>
              <a:t>, SQLite,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IDE:</a:t>
            </a:r>
            <a:r>
              <a:rPr lang="ru-RU" dirty="0"/>
              <a:t> </a:t>
            </a:r>
            <a:r>
              <a:rPr lang="en-US" dirty="0" err="1" smtClean="0"/>
              <a:t>PyCharm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5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02" y="1725408"/>
            <a:ext cx="4411471" cy="26188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12" y="4759918"/>
            <a:ext cx="5657264" cy="167296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18" y="1691322"/>
            <a:ext cx="4411471" cy="2607419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08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2" y="1626036"/>
            <a:ext cx="4074364" cy="419039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85" y="1608829"/>
            <a:ext cx="4099827" cy="42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SQLite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45943"/>
            <a:ext cx="4259397" cy="1943886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8" y="4754882"/>
            <a:ext cx="9012267" cy="10049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99" y="2314774"/>
            <a:ext cx="4690356" cy="136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3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Matplotlib</a:t>
            </a:r>
            <a:endParaRPr lang="ru-RU" dirty="0"/>
          </a:p>
        </p:txBody>
      </p:sp>
      <p:pic>
        <p:nvPicPr>
          <p:cNvPr id="5" name="Объект 4" descr="C:\Users\P1-18\Desktop\grafi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8192" y="2315688"/>
            <a:ext cx="4628704" cy="3472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P1-18\Desktop\Материал по matplotlib\grafi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0" y="2169226"/>
            <a:ext cx="5977272" cy="346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884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NumPy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15780"/>
            <a:ext cx="6318774" cy="1283894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378977"/>
            <a:ext cx="5611008" cy="14956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5153914"/>
            <a:ext cx="4234698" cy="103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4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PyQt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31539"/>
            <a:ext cx="3728520" cy="311047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823" y="2031539"/>
            <a:ext cx="3396556" cy="15709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823" y="3942664"/>
            <a:ext cx="3396556" cy="179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82" y="1691322"/>
            <a:ext cx="2256312" cy="2407452"/>
          </a:xfr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82" y="4292010"/>
            <a:ext cx="2772162" cy="132416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979" y="1691322"/>
            <a:ext cx="3048425" cy="260068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61" y="1691322"/>
            <a:ext cx="3572374" cy="161947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74" y="4504724"/>
            <a:ext cx="5324240" cy="152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831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107</TotalTime>
  <Words>52</Words>
  <Application>Microsoft Office PowerPoint</Application>
  <PresentationFormat>Широкоэкранный</PresentationFormat>
  <Paragraphs>18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Times New Roman</vt:lpstr>
      <vt:lpstr>Wingdings 2</vt:lpstr>
      <vt:lpstr>View</vt:lpstr>
      <vt:lpstr>УП.01.01 Разработка программных модулей программного обеспечения для компьютерных систем</vt:lpstr>
      <vt:lpstr>Инструменты</vt:lpstr>
      <vt:lpstr>Tkinter</vt:lpstr>
      <vt:lpstr>PyGame</vt:lpstr>
      <vt:lpstr> SQLite</vt:lpstr>
      <vt:lpstr> Matplotlib</vt:lpstr>
      <vt:lpstr> NumPy</vt:lpstr>
      <vt:lpstr>PyQt</vt:lpstr>
      <vt:lpstr>Проект</vt:lpstr>
      <vt:lpstr>Диаграмма прецедентов</vt:lpstr>
      <vt:lpstr>Сценарий использования приложения</vt:lpstr>
      <vt:lpstr>Диаграмма классов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УП.01.01 Разработка программных модулей программного обеспечения для компьютерных систем</dc:title>
  <dc:creator>p1-18</dc:creator>
  <cp:lastModifiedBy>Peter</cp:lastModifiedBy>
  <cp:revision>35</cp:revision>
  <dcterms:created xsi:type="dcterms:W3CDTF">2021-04-22T10:30:03Z</dcterms:created>
  <dcterms:modified xsi:type="dcterms:W3CDTF">2021-04-22T15:44:53Z</dcterms:modified>
</cp:coreProperties>
</file>