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70" r:id="rId4"/>
    <p:sldId id="261" r:id="rId5"/>
    <p:sldId id="263" r:id="rId6"/>
    <p:sldId id="269" r:id="rId7"/>
    <p:sldId id="266" r:id="rId8"/>
    <p:sldId id="271" r:id="rId9"/>
    <p:sldId id="268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7CD979-6CB4-4771-863A-F3CEC5F72509}" type="datetime1">
              <a:rPr lang="ru-RU" smtClean="0"/>
              <a:t>01.09.2021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44FEA7-A6A1-4C1B-A1CF-B68B41EC1A8E}" type="datetime1">
              <a:rPr lang="ru-RU" smtClean="0"/>
              <a:t>01.09.2021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</a:lstStyle>
          <a:p>
            <a:fld id="{F5367D5C-F95A-42A3-88EC-882E2435144E}" type="datetime1">
              <a:rPr lang="ru-RU" smtClean="0"/>
              <a:t>01.09.2021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637FB-2A93-4CBD-BFA2-D7CF6538021B}" type="datetime1">
              <a:rPr lang="ru-RU" smtClean="0"/>
              <a:t>01.09.2021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24C86-1CBF-4FDC-97D7-01157E908D38}" type="datetime1">
              <a:rPr lang="ru-RU" smtClean="0"/>
              <a:t>01.09.2021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467F0-67F1-4FFB-84D6-E0366AF5D58F}" type="datetime1">
              <a:rPr lang="ru-RU" smtClean="0"/>
              <a:t>01.09.2021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fld id="{58943CEE-22B0-4537-8D57-A0FA5AADADF2}" type="datetime1">
              <a:rPr lang="ru-RU" smtClean="0"/>
              <a:t>01.09.2021</a:t>
            </a:fld>
            <a:endParaRPr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AE23C-0C45-469E-B619-DD472E6D19F8}" type="datetime1">
              <a:rPr lang="ru-RU" smtClean="0"/>
              <a:t>01.09.2021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84B974-3E30-46C0-8835-EBE9AF88C154}" type="datetime1">
              <a:rPr lang="ru-RU" smtClean="0"/>
              <a:t>01.09.2021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A373D8-060E-42D4-83B5-67EE9C99EB76}" type="datetime1">
              <a:rPr lang="ru-RU" smtClean="0"/>
              <a:t>01.09.2021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39D93-8FE6-4FAB-8379-7097A2FFC7EA}" type="datetime1">
              <a:rPr lang="ru-RU" smtClean="0"/>
              <a:t>01.09.2021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A5CD4F3-DD0B-41D2-86DC-8F94F11A7635}" type="datetime1">
              <a:rPr lang="ru-RU" smtClean="0"/>
              <a:t>01.09.2021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225BED9-9D02-4AA4-868D-12B5B80D13D4}" type="datetime1">
              <a:rPr lang="ru-RU" smtClean="0"/>
              <a:t>01.09.2021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6BE775-1C9E-48DD-93B9-3187A540B86B}" type="datetime1">
              <a:rPr lang="ru-RU" smtClean="0"/>
              <a:t>01.09.2021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ткани, стола, красного цвета, покрытия&#10;&#10;Автоматически созданное описание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026" name="Picture 2" descr="Изображение выглядит как текст, часы, другой, рука&#10;&#10;Автоматически созданное описание">
            <a:extLst>
              <a:ext uri="{FF2B5EF4-FFF2-40B4-BE49-F238E27FC236}">
                <a16:creationId xmlns:a16="http://schemas.microsoft.com/office/drawing/2014/main" id="{BC924F96-A83E-472C-88AE-600D2113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"/>
            <a:ext cx="12192000" cy="6858000"/>
          </a:xfrm>
          <a:prstGeom prst="rect">
            <a:avLst/>
          </a:prstGeom>
          <a:noFill/>
        </p:spPr>
      </p:pic>
      <p:sp>
        <p:nvSpPr>
          <p:cNvPr id="64" name="Прямоугольник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Прямоугольник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105" y="2141232"/>
            <a:ext cx="4775075" cy="2005829"/>
          </a:xfrm>
        </p:spPr>
        <p:txBody>
          <a:bodyPr rtlCol="0">
            <a:noAutofit/>
          </a:bodyPr>
          <a:lstStyle/>
          <a:p>
            <a:r>
              <a:rPr lang="ru" sz="3200" dirty="0">
                <a:solidFill>
                  <a:schemeClr val="tx1"/>
                </a:solidFill>
              </a:rPr>
              <a:t>Входной контроль «Гостиница»</a:t>
            </a:r>
            <a:br>
              <a:rPr lang="ru" sz="3200" dirty="0">
                <a:solidFill>
                  <a:schemeClr val="tx1"/>
                </a:solidFill>
              </a:rPr>
            </a:br>
            <a:r>
              <a:rPr lang="ru" sz="3200" dirty="0">
                <a:solidFill>
                  <a:schemeClr val="tx1"/>
                </a:solidFill>
              </a:rPr>
              <a:t>Вариан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3131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Студент: Герасимов Д.А.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748E-51FE-4EFB-8D75-0F1BA35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A912C-B8A2-4E53-B39A-55AD00FF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01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Создать базу данных и определить:</a:t>
            </a:r>
          </a:p>
          <a:p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оличество полностью свободных номеров, то есть тех, в которых не поселены граждане;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равнительную степень занятости (в процентах) номеров по категориям.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748E-51FE-4EFB-8D75-0F1BA35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A912C-B8A2-4E53-B39A-55AD00FF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97280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Kotlin</a:t>
            </a:r>
          </a:p>
          <a:p>
            <a:r>
              <a:rPr lang="ru-RU" dirty="0"/>
              <a:t>Среда разработки:</a:t>
            </a:r>
            <a:r>
              <a:rPr lang="en-US" dirty="0"/>
              <a:t> IntelliJ IDEA Community Edition 2021.2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AEE5A3-6456-4336-9E43-09D15F04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735" y="3488285"/>
            <a:ext cx="2727121" cy="2727121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AA2725A-FBCD-4ACB-81D4-567A68CE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76" y="3689351"/>
            <a:ext cx="4397928" cy="2308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84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49EEF-6EE6-4BB1-8FC0-F4C69B4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142" y="1012734"/>
            <a:ext cx="3161963" cy="1645920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9DD0D7-0064-40D8-A066-14F6839F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848" y="3429000"/>
            <a:ext cx="1245417" cy="177165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5FAF5CCD-48E8-4706-94D9-6C7211B79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0" y="1199860"/>
            <a:ext cx="6201640" cy="4153480"/>
          </a:xfrm>
        </p:spPr>
      </p:pic>
    </p:spTree>
    <p:extLst>
      <p:ext uri="{BB962C8B-B14F-4D97-AF65-F5344CB8AC3E}">
        <p14:creationId xmlns:p14="http://schemas.microsoft.com/office/powerpoint/2010/main" val="38401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CE176-6CF4-4E11-9670-90A059B3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3781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31A938-42C2-4FBD-8F93-DAECC0401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08" y="2348917"/>
            <a:ext cx="5957632" cy="254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8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94C3-63C3-4FA7-A1F0-497C2545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E676C-38D7-4F36-AAB0-4BCDB3D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DataBase</a:t>
            </a:r>
            <a:r>
              <a:rPr lang="en-US" dirty="0"/>
              <a:t> – </a:t>
            </a:r>
            <a:r>
              <a:rPr lang="ru-RU" dirty="0"/>
              <a:t>класс отвечающий за весь функционал с базой данных</a:t>
            </a:r>
          </a:p>
          <a:p>
            <a:pPr marL="342900" indent="-342900">
              <a:buFont typeface="+mj-lt"/>
              <a:buAutoNum type="arabicPeriod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9315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5B037-33B1-4C99-A5AB-788E536F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наборы и тестирование одного из модулей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ADDF722-374D-4856-8768-EA4F304FFB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5646" y="2103438"/>
            <a:ext cx="4446383" cy="3748087"/>
          </a:xfrm>
        </p:spPr>
      </p:pic>
    </p:spTree>
    <p:extLst>
      <p:ext uri="{BB962C8B-B14F-4D97-AF65-F5344CB8AC3E}">
        <p14:creationId xmlns:p14="http://schemas.microsoft.com/office/powerpoint/2010/main" val="247502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B285B7F1-8D42-4214-87A4-4BA4335E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25BED9-9D02-4AA4-868D-12B5B80D13D4}" type="datetime1">
              <a:rPr lang="ru-RU" smtClean="0"/>
              <a:t>01.09.2021</a:t>
            </a:fld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3592C3-A5ED-42A5-9F61-EE07F643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472" y="1501629"/>
            <a:ext cx="3144774" cy="2608976"/>
          </a:xfrm>
        </p:spPr>
        <p:txBody>
          <a:bodyPr/>
          <a:lstStyle/>
          <a:p>
            <a:r>
              <a:rPr lang="ru-RU" dirty="0"/>
              <a:t>Тестовые наборы и тестирование одного из модулей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33353D5-ECFC-4535-9B90-4CEC5DED77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15" b="815"/>
          <a:stretch>
            <a:fillRect/>
          </a:stretch>
        </p:blipFill>
        <p:spPr>
          <a:xfrm>
            <a:off x="228600" y="238125"/>
            <a:ext cx="7696200" cy="6381750"/>
          </a:xfrm>
        </p:spPr>
      </p:pic>
    </p:spTree>
    <p:extLst>
      <p:ext uri="{BB962C8B-B14F-4D97-AF65-F5344CB8AC3E}">
        <p14:creationId xmlns:p14="http://schemas.microsoft.com/office/powerpoint/2010/main" val="340701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B0D7B-3BAA-4DFF-9C5A-D2EE6E6D8530}"/>
              </a:ext>
            </a:extLst>
          </p:cNvPr>
          <p:cNvSpPr txBox="1"/>
          <p:nvPr/>
        </p:nvSpPr>
        <p:spPr>
          <a:xfrm>
            <a:off x="2766530" y="2782669"/>
            <a:ext cx="6658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Благодарю, Сударь,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1669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2_TF56410444" id="{B90EE3AD-7B87-4DBC-A32F-68F479F575F4}" vid="{514B2A49-20D6-4A2D-8438-3789ECD2BF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{3257F3F4-5F87-40E2-9DDF-B8F556C08D49}tf56410444_win32</Template>
  <TotalTime>209</TotalTime>
  <Words>102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Century Gothic</vt:lpstr>
      <vt:lpstr>Garamond</vt:lpstr>
      <vt:lpstr>СавонVTI</vt:lpstr>
      <vt:lpstr>Входной контроль «Гостиница» Вариан 5</vt:lpstr>
      <vt:lpstr>Описание задачи</vt:lpstr>
      <vt:lpstr>Инструменты</vt:lpstr>
      <vt:lpstr>Диаграмма прецедентов</vt:lpstr>
      <vt:lpstr>Диаграмма классов</vt:lpstr>
      <vt:lpstr>Определения классов</vt:lpstr>
      <vt:lpstr>Тестовые наборы и тестирование одного из модулей</vt:lpstr>
      <vt:lpstr>Тестовые наборы и тестирование одного из модулей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Модульный экзамен</dc:title>
  <dc:creator>Георгий Герасимов</dc:creator>
  <cp:lastModifiedBy>Дмитрий Макгер</cp:lastModifiedBy>
  <cp:revision>7</cp:revision>
  <dcterms:created xsi:type="dcterms:W3CDTF">2021-07-04T23:28:00Z</dcterms:created>
  <dcterms:modified xsi:type="dcterms:W3CDTF">2021-09-01T14:46:51Z</dcterms:modified>
</cp:coreProperties>
</file>