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8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2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2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599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062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831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757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172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5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0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8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1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9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45129"/>
            <a:ext cx="8825658" cy="3329581"/>
          </a:xfrm>
        </p:spPr>
        <p:txBody>
          <a:bodyPr/>
          <a:lstStyle/>
          <a:p>
            <a:r>
              <a:rPr lang="ru-RU" sz="4000" b="1" dirty="0"/>
              <a:t>КУРСОВОЙ ПРОЕКТ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По МДК.01.02 «Прикладное программирование»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Тема: «Приложение "Тест-система “Космос </a:t>
            </a:r>
            <a:r>
              <a:rPr lang="ru-RU" sz="4000" b="1" dirty="0" err="1"/>
              <a:t>МакГер</a:t>
            </a:r>
            <a:r>
              <a:rPr lang="ru-RU" sz="4000" b="1" dirty="0" smtClean="0"/>
              <a:t>”"»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80139"/>
          </a:xfrm>
        </p:spPr>
        <p:txBody>
          <a:bodyPr>
            <a:normAutofit/>
          </a:bodyPr>
          <a:lstStyle/>
          <a:p>
            <a:r>
              <a:rPr lang="ru-RU" b="1" dirty="0" smtClean="0"/>
              <a:t>Выполнил студент</a:t>
            </a:r>
          </a:p>
          <a:p>
            <a:r>
              <a:rPr lang="ru-RU" b="1" dirty="0" smtClean="0"/>
              <a:t>Герасимов Дмитрий Александрович</a:t>
            </a:r>
          </a:p>
          <a:p>
            <a:r>
              <a:rPr lang="ru-RU" b="1" dirty="0" smtClean="0"/>
              <a:t>П1-18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297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1680915"/>
          </a:xfrm>
        </p:spPr>
        <p:txBody>
          <a:bodyPr/>
          <a:lstStyle/>
          <a:p>
            <a:r>
              <a:rPr lang="ru-RU" dirty="0" smtClean="0"/>
              <a:t>Визуальная часть: </a:t>
            </a:r>
            <a:r>
              <a:rPr lang="en-US" dirty="0" smtClean="0"/>
              <a:t>HTML, CSS, JS</a:t>
            </a:r>
          </a:p>
          <a:p>
            <a:r>
              <a:rPr lang="ru-RU" dirty="0" smtClean="0"/>
              <a:t>Логическая часть: </a:t>
            </a:r>
            <a:r>
              <a:rPr lang="en-US" dirty="0" smtClean="0"/>
              <a:t>Python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IDE: Visual Studio Code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321" y="3958912"/>
            <a:ext cx="1944263" cy="19442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84" y="4143710"/>
            <a:ext cx="1616852" cy="16168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143710"/>
            <a:ext cx="1616852" cy="16168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34" y="4074375"/>
            <a:ext cx="1686187" cy="1686187"/>
          </a:xfrm>
          <a:prstGeom prst="rect">
            <a:avLst/>
          </a:prstGeom>
        </p:spPr>
      </p:pic>
      <p:pic>
        <p:nvPicPr>
          <p:cNvPr id="1028" name="Picture 4" descr="https://northcreation.agency/assets/Uploads/VSCode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56" b="76113" l="22530" r="83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34" y="2871569"/>
            <a:ext cx="4118948" cy="41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73" y="2702517"/>
            <a:ext cx="6125430" cy="2896004"/>
          </a:xfrm>
        </p:spPr>
      </p:pic>
    </p:spTree>
    <p:extLst>
      <p:ext uri="{BB962C8B-B14F-4D97-AF65-F5344CB8AC3E}">
        <p14:creationId xmlns:p14="http://schemas.microsoft.com/office/powerpoint/2010/main" val="32706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использования приложения</a:t>
            </a:r>
            <a:endParaRPr lang="ru-RU" dirty="0"/>
          </a:p>
        </p:txBody>
      </p:sp>
      <p:pic>
        <p:nvPicPr>
          <p:cNvPr id="4" name="Объект 3" descr="\\10.10.14.9\kkmt\p1-18\Герасимов Дёма\Курсовая\Графическое представление\Проектирование сценария moon_te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20" y="2093049"/>
            <a:ext cx="6972535" cy="4114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6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основных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31" y="2052638"/>
            <a:ext cx="5550914" cy="4195762"/>
          </a:xfrm>
        </p:spPr>
      </p:pic>
    </p:spTree>
    <p:extLst>
      <p:ext uri="{BB962C8B-B14F-4D97-AF65-F5344CB8AC3E}">
        <p14:creationId xmlns:p14="http://schemas.microsoft.com/office/powerpoint/2010/main" val="12904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05344"/>
            <a:ext cx="12192000" cy="54430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541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38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КУРСОВОЙ ПРОЕКТ По МДК.01.02 «Прикладное программирование» Тема: «Приложение "Тест-система “Космос МакГер”"»</vt:lpstr>
      <vt:lpstr>Инструменты</vt:lpstr>
      <vt:lpstr>Диаграмма прецедентов</vt:lpstr>
      <vt:lpstr>Сценарий использования приложения</vt:lpstr>
      <vt:lpstr>Диаграмма основных классов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«Приложение "Тест-система “Космос МакГер”"»</dc:title>
  <dc:creator>RePack by Diakov</dc:creator>
  <cp:lastModifiedBy>RePack by Diakov</cp:lastModifiedBy>
  <cp:revision>4</cp:revision>
  <dcterms:created xsi:type="dcterms:W3CDTF">2021-04-20T14:20:35Z</dcterms:created>
  <dcterms:modified xsi:type="dcterms:W3CDTF">2021-04-20T14:53:41Z</dcterms:modified>
</cp:coreProperties>
</file>