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73" r:id="rId4"/>
    <p:sldId id="260" r:id="rId5"/>
    <p:sldId id="267" r:id="rId6"/>
    <p:sldId id="264" r:id="rId7"/>
    <p:sldId id="270" r:id="rId8"/>
    <p:sldId id="275" r:id="rId9"/>
    <p:sldId id="27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3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36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4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45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8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3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6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70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7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3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6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0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8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7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7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498" y="1758887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ПМ.02.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«Участие в интеграции программных модулей» обучающегося по специальности 09.02.03 «Программирование в компьютерных системах»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9018" y="4171040"/>
            <a:ext cx="9418320" cy="2129176"/>
          </a:xfrm>
        </p:spPr>
        <p:txBody>
          <a:bodyPr>
            <a:normAutofit fontScale="25000" lnSpcReduction="20000"/>
          </a:bodyPr>
          <a:lstStyle/>
          <a:p>
            <a:pPr algn="r"/>
            <a:endParaRPr lang="ru-RU" dirty="0"/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Ларченко Михаил Андреевич</a:t>
            </a: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 Матвей Валериевич</a:t>
            </a:r>
          </a:p>
          <a:p>
            <a:pPr algn="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Курбанмухаммедов Стив </a:t>
            </a:r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Джумамурадович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5939" y="2280825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650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233083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120" y="193637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Lazarus, Pascal, Free Pascal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IDE:Lazarus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3AB72D4-515A-4298-91E4-628FBAA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12" y="1988636"/>
            <a:ext cx="6914129" cy="486936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AFE71050-FC8A-41B0-9319-412730D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университета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1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4867" y="847171"/>
            <a:ext cx="624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документооборота</a:t>
            </a:r>
            <a:endParaRPr lang="ru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FB9819-6E33-4D8E-9C93-F7EB133E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16" y="3752989"/>
            <a:ext cx="5725160" cy="58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E5BFA4-D2EF-4EEB-A547-5F2A78953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562987"/>
            <a:ext cx="5620035" cy="3161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5694D3-4450-46D5-B897-C4B93E11D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2562988"/>
            <a:ext cx="5719508" cy="3217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D2057ADC-6DA9-4D64-A35A-BFAEB964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pic>
        <p:nvPicPr>
          <p:cNvPr id="8" name="Рисунок 31">
            <a:extLst>
              <a:ext uri="{FF2B5EF4-FFF2-40B4-BE49-F238E27FC236}">
                <a16:creationId xmlns:a16="http://schemas.microsoft.com/office/drawing/2014/main" xmlns="" id="{C7937677-EBDE-4236-B7FD-97C7A550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76722" y="3767772"/>
            <a:ext cx="5143500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БАЗЫ ДАННЫХ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62BBC6-DC1C-4C5A-9864-E0CDE9EB3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615185"/>
            <a:ext cx="6986476" cy="3790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4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40D53-2494-4AA6-B175-FC61C058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56222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Сценарий использования приложения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xmlns="" id="{5C27FCC6-FE05-4028-AD6B-0B9E27AC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2907" y="2681986"/>
            <a:ext cx="5940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C4AF1-F51D-4A58-A363-4C55DD1D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Администрирование базы данных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ED7574-DADE-4FE4-804D-9D64A68C5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9" y="2679192"/>
            <a:ext cx="7036416" cy="3813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235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</TotalTime>
  <Words>50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 ПМ.02.«Участие в интеграции программных модулей» обучающегося по специальности 09.02.03 «Программирование в компьютерных системах»</vt:lpstr>
      <vt:lpstr>Инструменты</vt:lpstr>
      <vt:lpstr>Организационная структура университета</vt:lpstr>
      <vt:lpstr>Презентация PowerPoint</vt:lpstr>
      <vt:lpstr>IDEF-МОДЕЛЬ</vt:lpstr>
      <vt:lpstr>ER-ДИАГРАММА</vt:lpstr>
      <vt:lpstr>ПОСТРОЕНИЕ БАЗЫ ДАННЫХ</vt:lpstr>
      <vt:lpstr>Сценарий использования приложения </vt:lpstr>
      <vt:lpstr>Администрирование базы данных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«Участие в интеграции программных модулей» обучающегося по специальности 09.02.03 «Программирование в компьютерных системах»</dc:title>
  <dc:creator>p1-18</dc:creator>
  <cp:lastModifiedBy>Матвей Денисов</cp:lastModifiedBy>
  <cp:revision>62</cp:revision>
  <dcterms:created xsi:type="dcterms:W3CDTF">2021-04-22T10:30:03Z</dcterms:created>
  <dcterms:modified xsi:type="dcterms:W3CDTF">2021-12-27T22:18:09Z</dcterms:modified>
</cp:coreProperties>
</file>