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8" r:id="rId8"/>
    <p:sldId id="267" r:id="rId9"/>
    <p:sldId id="264" r:id="rId10"/>
    <p:sldId id="26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32DBDA6-688B-4470-B302-F924587E5CC8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2B31F1F-A39B-44DD-A4B9-F8AF3B7F8A61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4232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BDA6-688B-4470-B302-F924587E5CC8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1F1F-A39B-44DD-A4B9-F8AF3B7F8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084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BDA6-688B-4470-B302-F924587E5CC8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1F1F-A39B-44DD-A4B9-F8AF3B7F8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13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BDA6-688B-4470-B302-F924587E5CC8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1F1F-A39B-44DD-A4B9-F8AF3B7F8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73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BDA6-688B-4470-B302-F924587E5CC8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1F1F-A39B-44DD-A4B9-F8AF3B7F8A61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53259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BDA6-688B-4470-B302-F924587E5CC8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1F1F-A39B-44DD-A4B9-F8AF3B7F8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477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BDA6-688B-4470-B302-F924587E5CC8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1F1F-A39B-44DD-A4B9-F8AF3B7F8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932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BDA6-688B-4470-B302-F924587E5CC8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1F1F-A39B-44DD-A4B9-F8AF3B7F8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355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BDA6-688B-4470-B302-F924587E5CC8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1F1F-A39B-44DD-A4B9-F8AF3B7F8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600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BDA6-688B-4470-B302-F924587E5CC8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1F1F-A39B-44DD-A4B9-F8AF3B7F8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010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BDA6-688B-4470-B302-F924587E5CC8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1F1F-A39B-44DD-A4B9-F8AF3B7F8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4042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32DBDA6-688B-4470-B302-F924587E5CC8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2B31F1F-A39B-44DD-A4B9-F8AF3B7F8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3785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63498" y="1758887"/>
            <a:ext cx="8915399" cy="2262781"/>
          </a:xfrm>
        </p:spPr>
        <p:txBody>
          <a:bodyPr>
            <a:no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УП.0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.01 по модулю ПМ.02</a:t>
            </a: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3600" dirty="0"/>
              <a:t>Участие в интеграции программных модулях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/>
              <a:t>по специальности 09.02.03 «Программирование в компьютерных системах»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59018" y="4171040"/>
            <a:ext cx="9418320" cy="1691640"/>
          </a:xfrm>
        </p:spPr>
        <p:txBody>
          <a:bodyPr>
            <a:normAutofit fontScale="25000" lnSpcReduction="20000"/>
          </a:bodyPr>
          <a:lstStyle/>
          <a:p>
            <a:pPr algn="r"/>
            <a:endParaRPr lang="ru-RU" dirty="0"/>
          </a:p>
          <a:p>
            <a:pPr algn="r"/>
            <a:r>
              <a:rPr lang="ru-RU" sz="6200" dirty="0"/>
              <a:t>Выполнили</a:t>
            </a:r>
            <a:r>
              <a:rPr lang="en-US" sz="6200" dirty="0"/>
              <a:t>:</a:t>
            </a:r>
            <a:endParaRPr lang="ru-RU" sz="6200" dirty="0"/>
          </a:p>
          <a:p>
            <a:pPr algn="r"/>
            <a:r>
              <a:rPr lang="ru-RU" sz="6200" dirty="0"/>
              <a:t>Волков Максим Александрович</a:t>
            </a:r>
          </a:p>
          <a:p>
            <a:pPr algn="r"/>
            <a:r>
              <a:rPr lang="ru-RU" sz="6200" dirty="0"/>
              <a:t>Ларченко Михаил Андреевич</a:t>
            </a:r>
          </a:p>
          <a:p>
            <a:pPr algn="r"/>
            <a:r>
              <a:rPr lang="ru-RU" sz="6200" dirty="0"/>
              <a:t>Денисов Матвей Валериевич</a:t>
            </a:r>
          </a:p>
          <a:p>
            <a:pPr algn="r"/>
            <a:r>
              <a:rPr lang="ru-RU" sz="6200" dirty="0"/>
              <a:t> Курбанмухаммедов Стив </a:t>
            </a:r>
            <a:r>
              <a:rPr lang="ru-RU" sz="6200" dirty="0" err="1"/>
              <a:t>Джумамурадович</a:t>
            </a:r>
            <a:endParaRPr lang="en-US" sz="6200" dirty="0"/>
          </a:p>
        </p:txBody>
      </p:sp>
    </p:spTree>
    <p:extLst>
      <p:ext uri="{BB962C8B-B14F-4D97-AF65-F5344CB8AC3E}">
        <p14:creationId xmlns:p14="http://schemas.microsoft.com/office/powerpoint/2010/main" val="938243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3736" y="3075708"/>
            <a:ext cx="9692640" cy="61066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3079706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0120" y="233083"/>
            <a:ext cx="10515600" cy="1325563"/>
          </a:xfrm>
        </p:spPr>
        <p:txBody>
          <a:bodyPr/>
          <a:lstStyle/>
          <a:p>
            <a:r>
              <a:rPr lang="ru-RU" dirty="0"/>
              <a:t>Инструменты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0120" y="1936376"/>
            <a:ext cx="8595360" cy="4351337"/>
          </a:xfrm>
        </p:spPr>
        <p:txBody>
          <a:bodyPr/>
          <a:lstStyle/>
          <a:p>
            <a:r>
              <a:rPr lang="ru-RU" dirty="0"/>
              <a:t>Язык программирования: </a:t>
            </a:r>
            <a:r>
              <a:rPr lang="en-US" dirty="0"/>
              <a:t>Python, C#</a:t>
            </a:r>
          </a:p>
          <a:p>
            <a:r>
              <a:rPr lang="ru-RU" dirty="0"/>
              <a:t>Библиотеки</a:t>
            </a:r>
            <a:r>
              <a:rPr lang="en-US" dirty="0"/>
              <a:t>: </a:t>
            </a:r>
            <a:r>
              <a:rPr lang="en-US" sz="2000" dirty="0" err="1"/>
              <a:t>tkinter</a:t>
            </a:r>
            <a:r>
              <a:rPr lang="en-US" sz="2000" dirty="0"/>
              <a:t>, </a:t>
            </a:r>
          </a:p>
          <a:p>
            <a:r>
              <a:rPr lang="en-US" dirty="0"/>
              <a:t>IDE:</a:t>
            </a:r>
            <a:r>
              <a:rPr lang="ru-RU" dirty="0"/>
              <a:t> </a:t>
            </a:r>
            <a:r>
              <a:rPr lang="en-US" dirty="0"/>
              <a:t>Microsoft Visual Studio, </a:t>
            </a:r>
            <a:r>
              <a:rPr lang="en-US" dirty="0" err="1"/>
              <a:t>PyCharm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5516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8541" y="274731"/>
            <a:ext cx="6813176" cy="555812"/>
          </a:xfrm>
        </p:spPr>
        <p:txBody>
          <a:bodyPr>
            <a:normAutofit fontScale="90000"/>
          </a:bodyPr>
          <a:lstStyle/>
          <a:p>
            <a:r>
              <a:rPr lang="ru-RU" sz="2800" dirty="0"/>
              <a:t>Проектирование и разработка программы «Калькулятор»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00872"/>
            <a:ext cx="10515600" cy="4351338"/>
          </a:xfrm>
        </p:spPr>
        <p:txBody>
          <a:bodyPr/>
          <a:lstStyle/>
          <a:p>
            <a:r>
              <a:rPr lang="ru-RU" dirty="0"/>
              <a:t>Работа над программой «Калькулятор» велась совместно четырьмя разработчиками, используя систему контроля версий </a:t>
            </a:r>
            <a:r>
              <a:rPr lang="en-US" dirty="0" err="1"/>
              <a:t>Git</a:t>
            </a:r>
            <a:r>
              <a:rPr lang="ru-RU" dirty="0"/>
              <a:t>. Разработчики параллельно разрабатывали отдельные функции программы.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4062143" y="1863305"/>
            <a:ext cx="4063940" cy="432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00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6614" y="1722736"/>
            <a:ext cx="9692640" cy="1325562"/>
          </a:xfrm>
        </p:spPr>
        <p:txBody>
          <a:bodyPr/>
          <a:lstStyle/>
          <a:p>
            <a:br>
              <a:rPr lang="ru-RU" dirty="0"/>
            </a:b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73923" y="334166"/>
            <a:ext cx="604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Построение </a:t>
            </a:r>
            <a:r>
              <a:rPr lang="en-US" dirty="0"/>
              <a:t>UML-</a:t>
            </a:r>
            <a:r>
              <a:rPr lang="ru-RU" dirty="0"/>
              <a:t>диаграмм к программе «Калькулятор»</a:t>
            </a:r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842935" y="1871932"/>
            <a:ext cx="5735320" cy="2691442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6811934" y="1722736"/>
            <a:ext cx="4191000" cy="317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730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5109" y="333747"/>
            <a:ext cx="7550912" cy="858202"/>
          </a:xfrm>
        </p:spPr>
        <p:txBody>
          <a:bodyPr>
            <a:normAutofit fontScale="90000"/>
          </a:bodyPr>
          <a:lstStyle/>
          <a:p>
            <a:br>
              <a:rPr lang="ru-RU" dirty="0"/>
            </a:br>
            <a:r>
              <a:rPr lang="ru-RU" dirty="0"/>
              <a:t>Проектирование и разработка программы «Блокнот»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5108" y="1371268"/>
            <a:ext cx="9098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Построение </a:t>
            </a:r>
            <a:r>
              <a:rPr lang="en-US" dirty="0"/>
              <a:t>UML-</a:t>
            </a:r>
            <a:r>
              <a:rPr lang="ru-RU" dirty="0"/>
              <a:t>диаграмм к программе «Блокнот»</a:t>
            </a:r>
          </a:p>
        </p:txBody>
      </p:sp>
      <p:pic>
        <p:nvPicPr>
          <p:cNvPr id="6" name="Рисунок 5" descr="C:\Users\796\Downloads\Notepad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248" y="2327157"/>
            <a:ext cx="4469831" cy="39269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8841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250" y="-533353"/>
            <a:ext cx="9692640" cy="1325562"/>
          </a:xfrm>
        </p:spPr>
        <p:txBody>
          <a:bodyPr/>
          <a:lstStyle/>
          <a:p>
            <a:r>
              <a:rPr lang="ru-RU" dirty="0"/>
              <a:t>Разработка программы «Блокнот»</a:t>
            </a:r>
          </a:p>
        </p:txBody>
      </p:sp>
      <p:pic>
        <p:nvPicPr>
          <p:cNvPr id="4" name="Объект 3" descr="https://cdn.discordapp.com/attachments/624627961919832091/924986351273787432/unknown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70" y="902868"/>
            <a:ext cx="10414000" cy="5857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8546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7228" y="1559080"/>
            <a:ext cx="9141172" cy="4892520"/>
          </a:xfrm>
        </p:spPr>
        <p:txBody>
          <a:bodyPr>
            <a:normAutofit/>
          </a:bodyPr>
          <a:lstStyle/>
          <a:p>
            <a:pPr lvl="0"/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 descr="DesignButton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24" y="437431"/>
            <a:ext cx="2906833" cy="2693958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1">
                <a:alpha val="40000"/>
              </a:schemeClr>
            </a:glow>
          </a:effectLst>
        </p:spPr>
      </p:pic>
      <p:pic>
        <p:nvPicPr>
          <p:cNvPr id="6" name="Рисунок 5" descr="Screenshot_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875" y="363597"/>
            <a:ext cx="3324225" cy="2841625"/>
          </a:xfrm>
          <a:prstGeom prst="rect">
            <a:avLst/>
          </a:prstGeom>
          <a:noFill/>
          <a:ln>
            <a:noFill/>
          </a:ln>
          <a:effectLst>
            <a:glow rad="50800">
              <a:schemeClr val="accent1">
                <a:alpha val="40000"/>
              </a:schemeClr>
            </a:glow>
          </a:effectLst>
        </p:spPr>
      </p:pic>
      <p:pic>
        <p:nvPicPr>
          <p:cNvPr id="7" name="Рисунок 6" descr="Screenshot_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02" y="3554083"/>
            <a:ext cx="2810276" cy="3099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 descr="Screenshot_3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875" y="3474516"/>
            <a:ext cx="3302503" cy="2977084"/>
          </a:xfrm>
          <a:prstGeom prst="rect">
            <a:avLst/>
          </a:prstGeom>
          <a:noFill/>
          <a:ln>
            <a:noFill/>
          </a:ln>
          <a:effectLst>
            <a:glow rad="76200">
              <a:schemeClr val="accent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328718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 файлов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6992" y="365760"/>
            <a:ext cx="834347" cy="1228575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8" name="Рисунок 7" descr="C:\Users\Тетрагидроконнабинол\Downloads\unknown (1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6995" y="1846052"/>
            <a:ext cx="2747873" cy="46498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5983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98881" y="558800"/>
            <a:ext cx="8918448" cy="650240"/>
          </a:xfrm>
        </p:spPr>
        <p:txBody>
          <a:bodyPr>
            <a:normAutofit fontScale="90000"/>
          </a:bodyPr>
          <a:lstStyle/>
          <a:p>
            <a:r>
              <a:rPr lang="ru-RU" dirty="0"/>
              <a:t>Заключение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98881" y="1706880"/>
            <a:ext cx="9296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В результате выполнения приложений для учебной практики были разработаны, калькулятор и блокнот, данные наработки имеют потенциал для будущих улучшений. Разработанные программы были выполнены в соответствии с требованиями технического задания.</a:t>
            </a:r>
          </a:p>
        </p:txBody>
      </p:sp>
    </p:spTree>
    <p:extLst>
      <p:ext uri="{BB962C8B-B14F-4D97-AF65-F5344CB8AC3E}">
        <p14:creationId xmlns:p14="http://schemas.microsoft.com/office/powerpoint/2010/main" val="211530149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340</TotalTime>
  <Words>162</Words>
  <Application>Microsoft Office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Schoolbook</vt:lpstr>
      <vt:lpstr>Times New Roman</vt:lpstr>
      <vt:lpstr>Wingdings 2</vt:lpstr>
      <vt:lpstr>View</vt:lpstr>
      <vt:lpstr> УП.03.01 по модулю ПМ.02 «Участие в интеграции программных модулях» по специальности 09.02.03 «Программирование в компьютерных системах»</vt:lpstr>
      <vt:lpstr>Инструменты</vt:lpstr>
      <vt:lpstr>Проектирование и разработка программы «Калькулятор»</vt:lpstr>
      <vt:lpstr> </vt:lpstr>
      <vt:lpstr> Проектирование и разработка программы «Блокнот»</vt:lpstr>
      <vt:lpstr>Разработка программы «Блокнот»</vt:lpstr>
      <vt:lpstr>PowerPoint Presentation</vt:lpstr>
      <vt:lpstr>Дерево файлов</vt:lpstr>
      <vt:lpstr>Заключение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УП.03.01 по модулю ПМ.02 «Участие в интеграции программных модулях» по специальности 09.02.03 «Программирование в компьютерных системах»</dc:title>
  <dc:creator>p1-18</dc:creator>
  <cp:lastModifiedBy>asd asd</cp:lastModifiedBy>
  <cp:revision>47</cp:revision>
  <dcterms:created xsi:type="dcterms:W3CDTF">2021-04-22T10:30:03Z</dcterms:created>
  <dcterms:modified xsi:type="dcterms:W3CDTF">2021-12-27T21:23:54Z</dcterms:modified>
</cp:coreProperties>
</file>