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036618"/>
            <a:ext cx="7766936" cy="2014217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модулю ПМ.01 «Разработка программных модулей программного обеспечения для компьютерных систем»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65571" y="4050833"/>
            <a:ext cx="2108432" cy="109689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Выполнил студент</a:t>
            </a:r>
          </a:p>
          <a:p>
            <a:r>
              <a:rPr lang="ru-RU" dirty="0"/>
              <a:t>Группы П2-17</a:t>
            </a:r>
          </a:p>
          <a:p>
            <a:r>
              <a:rPr lang="ru-RU" dirty="0"/>
              <a:t>Филиппов Л. В.</a:t>
            </a:r>
          </a:p>
        </p:txBody>
      </p:sp>
    </p:spTree>
    <p:extLst>
      <p:ext uri="{BB962C8B-B14F-4D97-AF65-F5344CB8AC3E}">
        <p14:creationId xmlns:p14="http://schemas.microsoft.com/office/powerpoint/2010/main" val="16609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95640" y="556548"/>
            <a:ext cx="4417286" cy="7202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ПК </a:t>
            </a:r>
            <a:r>
              <a:rPr lang="ru-RU" dirty="0" smtClean="0"/>
              <a:t>1.</a:t>
            </a:r>
            <a:r>
              <a:rPr lang="en-US" dirty="0"/>
              <a:t>4</a:t>
            </a:r>
            <a:r>
              <a:rPr lang="ru-RU" dirty="0" smtClean="0"/>
              <a:t> в </a:t>
            </a:r>
            <a:r>
              <a:rPr lang="ru-RU" dirty="0"/>
              <a:t>МДК.01.02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CF02D-9CCE-2744-A161-EDD222453D34}"/>
              </a:ext>
            </a:extLst>
          </p:cNvPr>
          <p:cNvSpPr txBox="1"/>
          <p:nvPr/>
        </p:nvSpPr>
        <p:spPr>
          <a:xfrm>
            <a:off x="4146617" y="1171034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Тестирование модуля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00" y="1789644"/>
            <a:ext cx="1776517" cy="19417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17" y="1768537"/>
            <a:ext cx="4936162" cy="19839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54" y="3773632"/>
            <a:ext cx="5066728" cy="2901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7D449B-5E51-466F-9E1C-8351DB3F9079}"/>
              </a:ext>
            </a:extLst>
          </p:cNvPr>
          <p:cNvSpPr txBox="1"/>
          <p:nvPr/>
        </p:nvSpPr>
        <p:spPr>
          <a:xfrm>
            <a:off x="5981980" y="4244295"/>
            <a:ext cx="310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Источник: ЛЗ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№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17 ЛЗ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№13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3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95640" y="556548"/>
            <a:ext cx="4417286" cy="72021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ПК </a:t>
            </a:r>
            <a:r>
              <a:rPr lang="ru-RU" dirty="0" smtClean="0"/>
              <a:t>1.</a:t>
            </a:r>
            <a:r>
              <a:rPr lang="ru-RU" dirty="0"/>
              <a:t>5</a:t>
            </a:r>
            <a:r>
              <a:rPr lang="ru-RU" dirty="0" smtClean="0"/>
              <a:t> в </a:t>
            </a:r>
            <a:r>
              <a:rPr lang="ru-RU" dirty="0"/>
              <a:t>УП.01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CF02D-9CCE-2744-A161-EDD222453D34}"/>
              </a:ext>
            </a:extLst>
          </p:cNvPr>
          <p:cNvSpPr txBox="1"/>
          <p:nvPr/>
        </p:nvSpPr>
        <p:spPr>
          <a:xfrm>
            <a:off x="2768836" y="1276767"/>
            <a:ext cx="6070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Оптимизация программного кода модуля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39" y="1891253"/>
            <a:ext cx="3038475" cy="34194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199" y="1891253"/>
            <a:ext cx="3409950" cy="2514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88393-A3F4-40FF-AD2B-325967344A12}"/>
              </a:ext>
            </a:extLst>
          </p:cNvPr>
          <p:cNvSpPr txBox="1"/>
          <p:nvPr/>
        </p:nvSpPr>
        <p:spPr>
          <a:xfrm>
            <a:off x="4815068" y="572782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Stepik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7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95640" y="556548"/>
            <a:ext cx="4417286" cy="7202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ПК </a:t>
            </a:r>
            <a:r>
              <a:rPr lang="ru-RU" dirty="0" smtClean="0"/>
              <a:t>1.</a:t>
            </a:r>
            <a:r>
              <a:rPr lang="ru-RU" dirty="0"/>
              <a:t>5</a:t>
            </a:r>
            <a:r>
              <a:rPr lang="ru-RU" dirty="0" smtClean="0"/>
              <a:t> в </a:t>
            </a:r>
            <a:r>
              <a:rPr lang="ru-RU" dirty="0"/>
              <a:t>МДК.01.01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CF02D-9CCE-2744-A161-EDD222453D34}"/>
              </a:ext>
            </a:extLst>
          </p:cNvPr>
          <p:cNvSpPr txBox="1"/>
          <p:nvPr/>
        </p:nvSpPr>
        <p:spPr>
          <a:xfrm>
            <a:off x="2768836" y="1276767"/>
            <a:ext cx="6070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Оптимизация программного кода модуля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836" y="1980646"/>
            <a:ext cx="2400300" cy="33813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54" y="1996986"/>
            <a:ext cx="2390775" cy="2390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88393-A3F4-40FF-AD2B-325967344A12}"/>
              </a:ext>
            </a:extLst>
          </p:cNvPr>
          <p:cNvSpPr txBox="1"/>
          <p:nvPr/>
        </p:nvSpPr>
        <p:spPr>
          <a:xfrm>
            <a:off x="4815068" y="572782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Stepik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7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C946D-25F8-774F-B2C7-D4A07908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453" y="37871"/>
            <a:ext cx="3337736" cy="714895"/>
          </a:xfrm>
        </p:spPr>
        <p:txBody>
          <a:bodyPr/>
          <a:lstStyle/>
          <a:p>
            <a:r>
              <a:rPr lang="ru-RU" dirty="0"/>
              <a:t>ПК 1.6 В КП.01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581F9-ECE1-EE43-840E-D0F9FFA03D4D}"/>
              </a:ext>
            </a:extLst>
          </p:cNvPr>
          <p:cNvSpPr txBox="1"/>
          <p:nvPr/>
        </p:nvSpPr>
        <p:spPr>
          <a:xfrm>
            <a:off x="3399700" y="2206909"/>
            <a:ext cx="369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Диаграмма прецедентов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90619-2A10-8241-9249-58E9C557FEC7}"/>
              </a:ext>
            </a:extLst>
          </p:cNvPr>
          <p:cNvSpPr txBox="1"/>
          <p:nvPr/>
        </p:nvSpPr>
        <p:spPr>
          <a:xfrm>
            <a:off x="2238324" y="617066"/>
            <a:ext cx="601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Диаграмма классов для модуля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views.py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36" y="1078731"/>
            <a:ext cx="7689272" cy="10959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9" y="2800989"/>
            <a:ext cx="4580312" cy="17201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68" y="4653582"/>
            <a:ext cx="8327448" cy="191546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499" y="3231702"/>
            <a:ext cx="3759692" cy="65000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202672" y="6332127"/>
            <a:ext cx="5183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Источник: записка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КП.01,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тр.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11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 15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C946D-25F8-774F-B2C7-D4A07908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205" y="486758"/>
            <a:ext cx="3337736" cy="714895"/>
          </a:xfrm>
        </p:spPr>
        <p:txBody>
          <a:bodyPr/>
          <a:lstStyle/>
          <a:p>
            <a:r>
              <a:rPr lang="ru-RU" dirty="0"/>
              <a:t>ПК 1.6 В УП.01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581F9-ECE1-EE43-840E-D0F9FFA03D4D}"/>
              </a:ext>
            </a:extLst>
          </p:cNvPr>
          <p:cNvSpPr txBox="1"/>
          <p:nvPr/>
        </p:nvSpPr>
        <p:spPr>
          <a:xfrm>
            <a:off x="6007010" y="1451034"/>
            <a:ext cx="3591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Блок-схема </a:t>
            </a:r>
            <a:endParaRPr lang="ru-RU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Непрерывный рюкзак”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90619-2A10-8241-9249-58E9C557FEC7}"/>
              </a:ext>
            </a:extLst>
          </p:cNvPr>
          <p:cNvSpPr txBox="1"/>
          <p:nvPr/>
        </p:nvSpPr>
        <p:spPr>
          <a:xfrm>
            <a:off x="191014" y="1451035"/>
            <a:ext cx="4812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Блок-схема </a:t>
            </a:r>
          </a:p>
          <a:p>
            <a:pPr algn="ctr"/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Небольшое число Фибоначчи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60" y="2386161"/>
            <a:ext cx="3328844" cy="23891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442" y="2282031"/>
            <a:ext cx="2866184" cy="304720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755492" y="5975568"/>
            <a:ext cx="426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Источник: записка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УП.01,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тр. 3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 и 7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AF6735-C6FD-2145-AF78-55E7479E71AE}"/>
              </a:ext>
            </a:extLst>
          </p:cNvPr>
          <p:cNvSpPr txBox="1"/>
          <p:nvPr/>
        </p:nvSpPr>
        <p:spPr>
          <a:xfrm>
            <a:off x="1998759" y="2633624"/>
            <a:ext cx="6991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048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F28BE-ABC4-644F-932F-6735A237FE7D}"/>
              </a:ext>
            </a:extLst>
          </p:cNvPr>
          <p:cNvSpPr txBox="1"/>
          <p:nvPr/>
        </p:nvSpPr>
        <p:spPr>
          <a:xfrm>
            <a:off x="2419364" y="4554338"/>
            <a:ext cx="5912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Таблица отображения приведенных ПК </a:t>
            </a:r>
          </a:p>
          <a:p>
            <a:pPr algn="r"/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в соответствующей компетенции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79" y="2188671"/>
            <a:ext cx="5986130" cy="207954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CDA622D-ECBC-F84D-82AA-14E2345E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153" y="906088"/>
            <a:ext cx="3769382" cy="60590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Компетенции и ПК</a:t>
            </a:r>
          </a:p>
        </p:txBody>
      </p:sp>
    </p:spTree>
    <p:extLst>
      <p:ext uri="{BB962C8B-B14F-4D97-AF65-F5344CB8AC3E}">
        <p14:creationId xmlns:p14="http://schemas.microsoft.com/office/powerpoint/2010/main" val="9562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6833" y="440574"/>
            <a:ext cx="5000258" cy="720219"/>
          </a:xfrm>
        </p:spPr>
        <p:txBody>
          <a:bodyPr/>
          <a:lstStyle/>
          <a:p>
            <a:r>
              <a:rPr lang="ru-RU" dirty="0"/>
              <a:t>ПК 1.1 в МДК.01.02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46561" y="1268859"/>
            <a:ext cx="3100799" cy="418625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Диаграмма классов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22" y="1795550"/>
            <a:ext cx="6391275" cy="346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D449B-5E51-466F-9E1C-8351DB3F9079}"/>
              </a:ext>
            </a:extLst>
          </p:cNvPr>
          <p:cNvSpPr txBox="1"/>
          <p:nvPr/>
        </p:nvSpPr>
        <p:spPr>
          <a:xfrm>
            <a:off x="3846561" y="5711413"/>
            <a:ext cx="310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Источник: ЛЗ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№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17 ЛЗ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№13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4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4319" y="440574"/>
            <a:ext cx="3645283" cy="720219"/>
          </a:xfrm>
        </p:spPr>
        <p:txBody>
          <a:bodyPr/>
          <a:lstStyle/>
          <a:p>
            <a:r>
              <a:rPr lang="ru-RU" dirty="0"/>
              <a:t>ПК 1.1 </a:t>
            </a:r>
            <a:r>
              <a:rPr lang="ru-RU" dirty="0" smtClean="0"/>
              <a:t>в КП.01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50716" y="1258206"/>
            <a:ext cx="3092487" cy="418625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Диаграмма классов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28" y="2078443"/>
            <a:ext cx="5629275" cy="1447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28" y="3623656"/>
            <a:ext cx="5667375" cy="11906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865" y="5052407"/>
            <a:ext cx="5067300" cy="10763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925" y="1978430"/>
            <a:ext cx="1724025" cy="16478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925849" y="6366858"/>
            <a:ext cx="412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Источник: записка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КП.01,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тр.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15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4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86421" y="1178244"/>
            <a:ext cx="3021078" cy="382755"/>
          </a:xfrm>
        </p:spPr>
        <p:txBody>
          <a:bodyPr>
            <a:noAutofit/>
          </a:bodyPr>
          <a:lstStyle/>
          <a:p>
            <a:r>
              <a:rPr lang="ru-RU" sz="2400" dirty="0" smtClean="0"/>
              <a:t>Разработка проекта</a:t>
            </a: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188317" y="428048"/>
            <a:ext cx="4417286" cy="720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ПК 1.2 </a:t>
            </a:r>
            <a:r>
              <a:rPr lang="ru-RU" dirty="0"/>
              <a:t>в ПП.01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3" y="1901110"/>
            <a:ext cx="4943561" cy="37202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666" y="1769871"/>
            <a:ext cx="5057040" cy="39827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818" y="2707486"/>
            <a:ext cx="4705696" cy="366670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624197" y="6427725"/>
            <a:ext cx="2826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Источник: отчёт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ПП.01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2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82147" y="1292999"/>
            <a:ext cx="2629625" cy="382755"/>
          </a:xfrm>
        </p:spPr>
        <p:txBody>
          <a:bodyPr>
            <a:noAutofit/>
          </a:bodyPr>
          <a:lstStyle/>
          <a:p>
            <a:r>
              <a:rPr lang="ru-RU" sz="2400" dirty="0" smtClean="0"/>
              <a:t>Решение задач</a:t>
            </a:r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188317" y="428048"/>
            <a:ext cx="4417286" cy="72021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ПК </a:t>
            </a:r>
            <a:r>
              <a:rPr lang="ru-RU" dirty="0" smtClean="0"/>
              <a:t>1.2 в </a:t>
            </a:r>
            <a:r>
              <a:rPr lang="ru-RU" dirty="0"/>
              <a:t>УП.01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377" t="862" r="377"/>
          <a:stretch/>
        </p:blipFill>
        <p:spPr>
          <a:xfrm>
            <a:off x="705192" y="1820487"/>
            <a:ext cx="4966249" cy="45382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247" y="1820487"/>
            <a:ext cx="3339637" cy="3806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D74C9D-495C-4D6E-AE21-E1B75485059A}"/>
              </a:ext>
            </a:extLst>
          </p:cNvPr>
          <p:cNvSpPr txBox="1"/>
          <p:nvPr/>
        </p:nvSpPr>
        <p:spPr>
          <a:xfrm>
            <a:off x="4377818" y="6299644"/>
            <a:ext cx="20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Stepik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3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188317" y="428048"/>
            <a:ext cx="4417286" cy="72021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ПК </a:t>
            </a:r>
            <a:r>
              <a:rPr lang="ru-RU" dirty="0" smtClean="0"/>
              <a:t>1.</a:t>
            </a:r>
            <a:r>
              <a:rPr lang="en-US" dirty="0" smtClean="0"/>
              <a:t>3</a:t>
            </a:r>
            <a:r>
              <a:rPr lang="ru-RU" dirty="0" smtClean="0"/>
              <a:t> в </a:t>
            </a:r>
            <a:r>
              <a:rPr lang="ru-RU" dirty="0"/>
              <a:t>КП.01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CF02D-9CCE-2744-A161-EDD222453D34}"/>
              </a:ext>
            </a:extLst>
          </p:cNvPr>
          <p:cNvSpPr txBox="1"/>
          <p:nvPr/>
        </p:nvSpPr>
        <p:spPr>
          <a:xfrm>
            <a:off x="2999509" y="1025909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Отладка модуля при разработке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60" y="1746128"/>
            <a:ext cx="6019800" cy="36099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188317" y="5740557"/>
            <a:ext cx="412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Источник: записка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КП.01,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тр.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30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188317" y="428048"/>
            <a:ext cx="4417286" cy="7202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ПК </a:t>
            </a:r>
            <a:r>
              <a:rPr lang="ru-RU" dirty="0" smtClean="0"/>
              <a:t>1.</a:t>
            </a:r>
            <a:r>
              <a:rPr lang="en-US" dirty="0" smtClean="0"/>
              <a:t>3</a:t>
            </a:r>
            <a:r>
              <a:rPr lang="ru-RU" dirty="0" smtClean="0"/>
              <a:t> в </a:t>
            </a:r>
            <a:r>
              <a:rPr lang="ru-RU" dirty="0"/>
              <a:t>МДК.01.01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CF02D-9CCE-2744-A161-EDD222453D34}"/>
              </a:ext>
            </a:extLst>
          </p:cNvPr>
          <p:cNvSpPr txBox="1"/>
          <p:nvPr/>
        </p:nvSpPr>
        <p:spPr>
          <a:xfrm>
            <a:off x="2999509" y="1025909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Отладка модуля при разработке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479" y="1949421"/>
            <a:ext cx="6878962" cy="3137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88393-A3F4-40FF-AD2B-325967344A12}"/>
              </a:ext>
            </a:extLst>
          </p:cNvPr>
          <p:cNvSpPr txBox="1"/>
          <p:nvPr/>
        </p:nvSpPr>
        <p:spPr>
          <a:xfrm>
            <a:off x="4407746" y="5364570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Stepik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7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0797" y="157537"/>
            <a:ext cx="4417286" cy="72021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ПК </a:t>
            </a:r>
            <a:r>
              <a:rPr lang="ru-RU" dirty="0" smtClean="0"/>
              <a:t>1.</a:t>
            </a:r>
            <a:r>
              <a:rPr lang="en-US" dirty="0"/>
              <a:t>4</a:t>
            </a:r>
            <a:r>
              <a:rPr lang="ru-RU" dirty="0" smtClean="0"/>
              <a:t> в </a:t>
            </a:r>
            <a:r>
              <a:rPr lang="ru-RU" dirty="0"/>
              <a:t>КП.01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CF02D-9CCE-2744-A161-EDD222453D34}"/>
              </a:ext>
            </a:extLst>
          </p:cNvPr>
          <p:cNvSpPr txBox="1"/>
          <p:nvPr/>
        </p:nvSpPr>
        <p:spPr>
          <a:xfrm>
            <a:off x="721774" y="772023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Тестирование модуля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0" y="1492242"/>
            <a:ext cx="4902171" cy="420415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208" y="277725"/>
            <a:ext cx="3908068" cy="375775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725" y="2261062"/>
            <a:ext cx="4279351" cy="394023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122938" y="6016629"/>
            <a:ext cx="412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Источник: записка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КП.01,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тр.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25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8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</TotalTime>
  <Words>209</Words>
  <Application>Microsoft Office PowerPoint</Application>
  <PresentationFormat>Широкоэкранный</PresentationFormat>
  <Paragraphs>48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Аспект</vt:lpstr>
      <vt:lpstr>ЭКЗАМЕН По модулю ПМ.01 «Разработка программных модулей программного обеспечения для компьютерных систем»</vt:lpstr>
      <vt:lpstr>Компетенции и ПК</vt:lpstr>
      <vt:lpstr>ПК 1.1 в МДК.01.02</vt:lpstr>
      <vt:lpstr>ПК 1.1 в КП.01</vt:lpstr>
      <vt:lpstr>Презентация PowerPoint</vt:lpstr>
      <vt:lpstr>ПК 1.2 в УП.01</vt:lpstr>
      <vt:lpstr>ПК 1.3 в КП.01</vt:lpstr>
      <vt:lpstr>ПК 1.3 в МДК.01.01</vt:lpstr>
      <vt:lpstr>ПК 1.4 в КП.01</vt:lpstr>
      <vt:lpstr>ПК 1.4 в МДК.01.02</vt:lpstr>
      <vt:lpstr>ПК 1.5 в УП.01</vt:lpstr>
      <vt:lpstr>ПК 1.5 в МДК.01.01</vt:lpstr>
      <vt:lpstr>ПК 1.6 В КП.01</vt:lpstr>
      <vt:lpstr>ПК 1.6 В УП.01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39</cp:revision>
  <dcterms:created xsi:type="dcterms:W3CDTF">2020-07-02T06:30:51Z</dcterms:created>
  <dcterms:modified xsi:type="dcterms:W3CDTF">2020-07-03T09:05:07Z</dcterms:modified>
</cp:coreProperties>
</file>