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6" r:id="rId4"/>
    <p:sldId id="265" r:id="rId5"/>
    <p:sldId id="264" r:id="rId6"/>
    <p:sldId id="258" r:id="rId7"/>
    <p:sldId id="261" r:id="rId8"/>
    <p:sldId id="263" r:id="rId9"/>
    <p:sldId id="262" r:id="rId10"/>
    <p:sldId id="260" r:id="rId11"/>
    <p:sldId id="268" r:id="rId12"/>
    <p:sldId id="267" r:id="rId13"/>
    <p:sldId id="269" r:id="rId14"/>
    <p:sldId id="270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8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32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84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176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976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990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200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44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2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48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23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20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5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93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67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77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926A1-1922-4610-BEA4-AA70D4F5AB8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46F29E-569C-40AB-AA52-A0E79E79A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10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83673-1AD5-40D7-9FA9-96163BF8E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8" y="0"/>
            <a:ext cx="7766936" cy="4040486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модулю ПМ.01 «Разработка программных модулей программного обеспечения для компьютерных систем»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Билет №19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5F32E6-F3BA-457B-B2F9-49F570151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695299" cy="1863584"/>
          </a:xfrm>
        </p:spPr>
        <p:txBody>
          <a:bodyPr>
            <a:normAutofit/>
          </a:bodyPr>
          <a:lstStyle/>
          <a:p>
            <a:r>
              <a:rPr lang="ru-RU"/>
              <a:t>Выполнил </a:t>
            </a:r>
          </a:p>
          <a:p>
            <a:r>
              <a:rPr lang="ru-RU"/>
              <a:t>Студент </a:t>
            </a:r>
            <a:r>
              <a:rPr lang="ru-RU" dirty="0"/>
              <a:t>группы П2-17</a:t>
            </a:r>
          </a:p>
          <a:p>
            <a:r>
              <a:rPr lang="ru-RU" dirty="0"/>
              <a:t>Стрельников Сергей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55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F935D-5200-4B84-A0ED-59A8DD23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1.4 В УП.01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BF255-0D66-4CCA-82BD-F85C9531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3196834" cy="3503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Тестирование модуля		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008187-3A9D-45C4-9C62-85E878879FA2}"/>
              </a:ext>
            </a:extLst>
          </p:cNvPr>
          <p:cNvSpPr/>
          <p:nvPr/>
        </p:nvSpPr>
        <p:spPr>
          <a:xfrm>
            <a:off x="677334" y="6211432"/>
            <a:ext cx="3760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Отчет по УП.01 стр. 15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90BDB1-9513-44AA-9D25-2675B144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5209"/>
            <a:ext cx="4488099" cy="442091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38F66D5-5766-4226-A71A-A2649B7DF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36" y="1433033"/>
            <a:ext cx="3938399" cy="47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9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F935D-5200-4B84-A0ED-59A8DD23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1.5 В МДК.01.02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9482750-83A4-4059-82A8-2DA50C4BBF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06563"/>
            <a:ext cx="518069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B31B9789-34EC-41C2-A599-855962351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430" y="1593165"/>
            <a:ext cx="5758236" cy="419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C27676F-39FA-4DC9-806A-FEE8F7F95D9B}"/>
              </a:ext>
            </a:extLst>
          </p:cNvPr>
          <p:cNvSpPr/>
          <p:nvPr/>
        </p:nvSpPr>
        <p:spPr>
          <a:xfrm>
            <a:off x="654048" y="1270000"/>
            <a:ext cx="8307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Оптимизация программного кода модуля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	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C4947AC-D26A-45BA-BCC3-F9CD6B0DCC8E}"/>
              </a:ext>
            </a:extLst>
          </p:cNvPr>
          <p:cNvSpPr/>
          <p:nvPr/>
        </p:nvSpPr>
        <p:spPr>
          <a:xfrm>
            <a:off x="1261825" y="5655231"/>
            <a:ext cx="294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Stepik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ЛЗ №2</a:t>
            </a:r>
          </a:p>
        </p:txBody>
      </p:sp>
    </p:spTree>
    <p:extLst>
      <p:ext uri="{BB962C8B-B14F-4D97-AF65-F5344CB8AC3E}">
        <p14:creationId xmlns:p14="http://schemas.microsoft.com/office/powerpoint/2010/main" val="314810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F935D-5200-4B84-A0ED-59A8DD23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1.5 В ПП.01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D0F009-565B-4A94-8762-1A61A38651E8}"/>
              </a:ext>
            </a:extLst>
          </p:cNvPr>
          <p:cNvSpPr/>
          <p:nvPr/>
        </p:nvSpPr>
        <p:spPr>
          <a:xfrm>
            <a:off x="677334" y="1284069"/>
            <a:ext cx="90000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Оптимизация программного кода модуля		</a:t>
            </a:r>
          </a:p>
          <a:p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D8237CF-3FD0-4989-8507-7CBB57B03E90}"/>
              </a:ext>
            </a:extLst>
          </p:cNvPr>
          <p:cNvSpPr/>
          <p:nvPr/>
        </p:nvSpPr>
        <p:spPr>
          <a:xfrm>
            <a:off x="6682576" y="5159848"/>
            <a:ext cx="26100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отчет к ПП.01, стр.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19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918FF99-382B-43DE-B961-B3C5CEF13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60588"/>
            <a:ext cx="600524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9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F935D-5200-4B84-A0ED-59A8DD23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1.6 В КП.01</a:t>
            </a:r>
            <a:b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BF255-0D66-4CCA-82BD-F85C9531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Блок-схема главного модуля			Диаграммы прецедентов	</a:t>
            </a:r>
          </a:p>
        </p:txBody>
      </p:sp>
      <p:pic>
        <p:nvPicPr>
          <p:cNvPr id="7171" name="Рисунок 30">
            <a:extLst>
              <a:ext uri="{FF2B5EF4-FFF2-40B4-BE49-F238E27FC236}">
                <a16:creationId xmlns:a16="http://schemas.microsoft.com/office/drawing/2014/main" id="{A1F25D04-EF4E-418C-8886-27C0E5062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04" y="2193134"/>
            <a:ext cx="12287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Рисунок 3">
            <a:extLst>
              <a:ext uri="{FF2B5EF4-FFF2-40B4-BE49-F238E27FC236}">
                <a16:creationId xmlns:a16="http://schemas.microsoft.com/office/drawing/2014/main" id="{716B4437-2C42-4ACF-B5EF-64CCB24AF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181" y="1823246"/>
            <a:ext cx="4571230" cy="472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8530D5-0DC2-41CC-B533-CE2491EC7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998" y="1852615"/>
            <a:ext cx="2370180" cy="10930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3D555A-91F8-426E-AA2F-9964BAC3E5C2}"/>
              </a:ext>
            </a:extLst>
          </p:cNvPr>
          <p:cNvSpPr txBox="1"/>
          <p:nvPr/>
        </p:nvSpPr>
        <p:spPr>
          <a:xfrm>
            <a:off x="686099" y="4556523"/>
            <a:ext cx="3451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ЛЗ №27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записка к КП.01,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стр. 13, 22</a:t>
            </a:r>
          </a:p>
        </p:txBody>
      </p:sp>
    </p:spTree>
    <p:extLst>
      <p:ext uri="{BB962C8B-B14F-4D97-AF65-F5344CB8AC3E}">
        <p14:creationId xmlns:p14="http://schemas.microsoft.com/office/powerpoint/2010/main" val="2822827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F935D-5200-4B84-A0ED-59A8DD23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1.6 В УП.01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BF255-0D66-4CCA-82BD-F85C9531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100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Блок-схема «Покрыть отрезки точками»</a:t>
            </a:r>
          </a:p>
        </p:txBody>
      </p:sp>
      <p:pic>
        <p:nvPicPr>
          <p:cNvPr id="8196" name="Picture 4" descr="Безымянный">
            <a:extLst>
              <a:ext uri="{FF2B5EF4-FFF2-40B4-BE49-F238E27FC236}">
                <a16:creationId xmlns:a16="http://schemas.microsoft.com/office/drawing/2014/main" id="{E09D8711-B5B0-4ADF-B6C2-149119774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044" y="1816504"/>
            <a:ext cx="1645247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504046-A2F0-4A08-AD7B-853B2A550F14}"/>
              </a:ext>
            </a:extLst>
          </p:cNvPr>
          <p:cNvSpPr txBox="1"/>
          <p:nvPr/>
        </p:nvSpPr>
        <p:spPr>
          <a:xfrm>
            <a:off x="3787171" y="6139671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Источник: </a:t>
            </a:r>
            <a:br>
              <a:rPr lang="ru-RU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отчёт к УП.01, стр. 12</a:t>
            </a:r>
          </a:p>
        </p:txBody>
      </p:sp>
    </p:spTree>
    <p:extLst>
      <p:ext uri="{BB962C8B-B14F-4D97-AF65-F5344CB8AC3E}">
        <p14:creationId xmlns:p14="http://schemas.microsoft.com/office/powerpoint/2010/main" val="97351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F935D-5200-4B84-A0ED-59A8DD23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479616" cy="1320800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46838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0880E-A09A-4407-A94B-AD9F24C3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Компетенции и ПК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41B2776-572A-4554-9A33-3D1902787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306612"/>
              </p:ext>
            </p:extLst>
          </p:nvPr>
        </p:nvGraphicFramePr>
        <p:xfrm>
          <a:off x="677334" y="1930399"/>
          <a:ext cx="6481455" cy="283410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63189">
                  <a:extLst>
                    <a:ext uri="{9D8B030D-6E8A-4147-A177-3AD203B41FA5}">
                      <a16:colId xmlns:a16="http://schemas.microsoft.com/office/drawing/2014/main" val="1722746034"/>
                    </a:ext>
                  </a:extLst>
                </a:gridCol>
                <a:gridCol w="1103653">
                  <a:extLst>
                    <a:ext uri="{9D8B030D-6E8A-4147-A177-3AD203B41FA5}">
                      <a16:colId xmlns:a16="http://schemas.microsoft.com/office/drawing/2014/main" val="45937667"/>
                    </a:ext>
                  </a:extLst>
                </a:gridCol>
                <a:gridCol w="1103653">
                  <a:extLst>
                    <a:ext uri="{9D8B030D-6E8A-4147-A177-3AD203B41FA5}">
                      <a16:colId xmlns:a16="http://schemas.microsoft.com/office/drawing/2014/main" val="2442615199"/>
                    </a:ext>
                  </a:extLst>
                </a:gridCol>
                <a:gridCol w="1122965">
                  <a:extLst>
                    <a:ext uri="{9D8B030D-6E8A-4147-A177-3AD203B41FA5}">
                      <a16:colId xmlns:a16="http://schemas.microsoft.com/office/drawing/2014/main" val="2772584573"/>
                    </a:ext>
                  </a:extLst>
                </a:gridCol>
                <a:gridCol w="1084342">
                  <a:extLst>
                    <a:ext uri="{9D8B030D-6E8A-4147-A177-3AD203B41FA5}">
                      <a16:colId xmlns:a16="http://schemas.microsoft.com/office/drawing/2014/main" val="2429109936"/>
                    </a:ext>
                  </a:extLst>
                </a:gridCol>
                <a:gridCol w="1103653">
                  <a:extLst>
                    <a:ext uri="{9D8B030D-6E8A-4147-A177-3AD203B41FA5}">
                      <a16:colId xmlns:a16="http://schemas.microsoft.com/office/drawing/2014/main" val="1900054744"/>
                    </a:ext>
                  </a:extLst>
                </a:gridCol>
              </a:tblGrid>
              <a:tr h="4048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МДК.01.01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МДК.01.02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КП.01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УП.01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ПП.01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962279"/>
                  </a:ext>
                </a:extLst>
              </a:tr>
              <a:tr h="4048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ПК 1.1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х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х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638615"/>
                  </a:ext>
                </a:extLst>
              </a:tr>
              <a:tr h="4048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ПК 1.2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х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х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751687"/>
                  </a:ext>
                </a:extLst>
              </a:tr>
              <a:tr h="4048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ПК 1.3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х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х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086975"/>
                  </a:ext>
                </a:extLst>
              </a:tr>
              <a:tr h="4048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ПК 1.4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х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 х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4528"/>
                  </a:ext>
                </a:extLst>
              </a:tr>
              <a:tr h="4048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ПК 1.5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х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х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121036"/>
                  </a:ext>
                </a:extLst>
              </a:tr>
              <a:tr h="4048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ПК 1.6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х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3221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F40D1E-1176-48E0-81A7-B1B434113D2F}"/>
              </a:ext>
            </a:extLst>
          </p:cNvPr>
          <p:cNvSpPr txBox="1"/>
          <p:nvPr/>
        </p:nvSpPr>
        <p:spPr>
          <a:xfrm>
            <a:off x="1478352" y="4946318"/>
            <a:ext cx="5680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Таблица отображения приведенных ПК </a:t>
            </a:r>
          </a:p>
          <a:p>
            <a:pPr algn="r"/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в соответствующей компетенции 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355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0880E-A09A-4407-A94B-AD9F24C3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1.1 в МДК.01.02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A3085A8-3D8C-4E8C-AF27-D24882E7E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366963"/>
            <a:ext cx="6520814" cy="3881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588652-20C5-49F0-A7D2-564F445519ED}"/>
              </a:ext>
            </a:extLst>
          </p:cNvPr>
          <p:cNvSpPr txBox="1"/>
          <p:nvPr/>
        </p:nvSpPr>
        <p:spPr>
          <a:xfrm>
            <a:off x="677334" y="1930400"/>
            <a:ext cx="290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Диаграмма классов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D449B-5E51-466F-9E1C-8351DB3F9079}"/>
              </a:ext>
            </a:extLst>
          </p:cNvPr>
          <p:cNvSpPr txBox="1"/>
          <p:nvPr/>
        </p:nvSpPr>
        <p:spPr>
          <a:xfrm>
            <a:off x="7226647" y="2366963"/>
            <a:ext cx="1269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Источник: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ЛЗ №17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ЛЗ №13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228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0880E-A09A-4407-A94B-AD9F24C3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1.1 в КП.01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28BA165C-64FE-4E86-ADA2-408679B87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998" y="1270000"/>
            <a:ext cx="4583155" cy="54256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6A9FBE-0DD7-468D-A0D7-321ECB0B689F}"/>
              </a:ext>
            </a:extLst>
          </p:cNvPr>
          <p:cNvSpPr txBox="1"/>
          <p:nvPr/>
        </p:nvSpPr>
        <p:spPr>
          <a:xfrm>
            <a:off x="656969" y="1930400"/>
            <a:ext cx="22813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Диаграмма классов</a:t>
            </a:r>
          </a:p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Источник: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записка к КП.01,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тр. 19</a:t>
            </a:r>
          </a:p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0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0880E-A09A-4407-A94B-AD9F24C3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1.2 в КП.01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F3320D9-9277-4660-87B6-99DFB6C9E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4852" y="1674674"/>
            <a:ext cx="4211740" cy="518596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4E9A61-E525-4494-9329-358384046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732" y="1677253"/>
            <a:ext cx="4358755" cy="51808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A935D6-8749-46CD-91EA-F1FA46DDFA8E}"/>
              </a:ext>
            </a:extLst>
          </p:cNvPr>
          <p:cNvSpPr txBox="1"/>
          <p:nvPr/>
        </p:nvSpPr>
        <p:spPr>
          <a:xfrm>
            <a:off x="677334" y="1674674"/>
            <a:ext cx="2934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Разработка проекта</a:t>
            </a:r>
          </a:p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Источник: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записка к КП.01,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стр.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49, 52			</a:t>
            </a:r>
          </a:p>
        </p:txBody>
      </p:sp>
    </p:spTree>
    <p:extLst>
      <p:ext uri="{BB962C8B-B14F-4D97-AF65-F5344CB8AC3E}">
        <p14:creationId xmlns:p14="http://schemas.microsoft.com/office/powerpoint/2010/main" val="166454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F935D-5200-4B84-A0ED-59A8DD23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1.2 в ПП.01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DF820C-8B93-48B9-BA3B-0B40124CA685}"/>
              </a:ext>
            </a:extLst>
          </p:cNvPr>
          <p:cNvSpPr txBox="1"/>
          <p:nvPr/>
        </p:nvSpPr>
        <p:spPr>
          <a:xfrm>
            <a:off x="677334" y="1716197"/>
            <a:ext cx="3358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Разработка проекта</a:t>
            </a:r>
          </a:p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Источник: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отчет к ПП.01,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стр.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18, 25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		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28560E7-855A-432F-9FF0-6700BA05B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677818"/>
            <a:ext cx="4259427" cy="518018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630163D-897A-49E1-875E-547314503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376" y="1677817"/>
            <a:ext cx="4259426" cy="518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3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F935D-5200-4B84-A0ED-59A8DD23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1.3 В МДК.01.01</a:t>
            </a:r>
            <a:b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BF255-0D66-4CCA-82BD-F85C9531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5053"/>
            <a:ext cx="8596668" cy="69344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Отладка модуля при разработке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		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D7AC26-46DE-41A6-9452-4B2F3B5AF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628650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FD8F89-D556-401A-A93D-28B25C0E7BC8}"/>
              </a:ext>
            </a:extLst>
          </p:cNvPr>
          <p:cNvSpPr txBox="1"/>
          <p:nvPr/>
        </p:nvSpPr>
        <p:spPr>
          <a:xfrm>
            <a:off x="6963834" y="5154597"/>
            <a:ext cx="2497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Источник: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«Крестики – нолики»,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Л №32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62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F935D-5200-4B84-A0ED-59A8DD23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1.3 К УП.01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BF255-0D66-4CCA-82BD-F85C9531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5720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Отладка модуля при разработке			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635144-C998-4E5D-98A0-60EB37D3E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61912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D74C9D-495C-4D6E-AE21-E1B75485059A}"/>
              </a:ext>
            </a:extLst>
          </p:cNvPr>
          <p:cNvSpPr txBox="1"/>
          <p:nvPr/>
        </p:nvSpPr>
        <p:spPr>
          <a:xfrm>
            <a:off x="677334" y="5325070"/>
            <a:ext cx="2691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Отчет по УП.01, стр. 15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Л №32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954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F935D-5200-4B84-A0ED-59A8DD23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1.4 В МДК.01.01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BF255-0D66-4CCA-82BD-F85C9531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2455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Тестирование модуля	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8427DC-F277-4B30-8A89-CF20DA778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94555"/>
            <a:ext cx="58007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2B626E4-3DBA-44A4-9CC1-23FD5DBD3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41" y="641350"/>
            <a:ext cx="5610225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E88393-A3F4-40FF-AD2B-325967344A12}"/>
              </a:ext>
            </a:extLst>
          </p:cNvPr>
          <p:cNvSpPr txBox="1"/>
          <p:nvPr/>
        </p:nvSpPr>
        <p:spPr>
          <a:xfrm>
            <a:off x="677334" y="3823380"/>
            <a:ext cx="241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Источник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«Крестики – нолики»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Л №31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9216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610</TotalTime>
  <Words>372</Words>
  <Application>Microsoft Office PowerPoint</Application>
  <PresentationFormat>Широкоэкранный</PresentationFormat>
  <Paragraphs>108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Аспект</vt:lpstr>
      <vt:lpstr>ЭКЗАМЕН По модулю ПМ.01 «Разработка программных модулей программного обеспечения для компьютерных систем» Билет №19</vt:lpstr>
      <vt:lpstr>Компетенции и ПК</vt:lpstr>
      <vt:lpstr>ПК 1.1 в МДК.01.02</vt:lpstr>
      <vt:lpstr>ПК 1.1 в КП.01</vt:lpstr>
      <vt:lpstr>ПК 1.2 в КП.01</vt:lpstr>
      <vt:lpstr>ПК 1.2 в ПП.01</vt:lpstr>
      <vt:lpstr>ПК 1.3 В МДК.01.01 </vt:lpstr>
      <vt:lpstr>ПК 1.3 К УП.01</vt:lpstr>
      <vt:lpstr>ПК 1.4 В МДК.01.01</vt:lpstr>
      <vt:lpstr>ПК 1.4 В УП.01</vt:lpstr>
      <vt:lpstr>ПК 1.5 В МДК.01.02</vt:lpstr>
      <vt:lpstr>ПК 1.5 В ПП.01</vt:lpstr>
      <vt:lpstr>ПК 1.6 В КП.01 </vt:lpstr>
      <vt:lpstr>ПК 1.6 В УП.01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ЭКЗАМЕН По модулю ПМ.01 «Разработка программных модулей программного обеспечения для компьютерных систем»</dc:title>
  <dc:creator>Sergey Strelnikov</dc:creator>
  <cp:lastModifiedBy>Sergey Strelnikov</cp:lastModifiedBy>
  <cp:revision>46</cp:revision>
  <dcterms:created xsi:type="dcterms:W3CDTF">2020-07-02T08:09:34Z</dcterms:created>
  <dcterms:modified xsi:type="dcterms:W3CDTF">2020-07-03T10:52:29Z</dcterms:modified>
</cp:coreProperties>
</file>