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A525-54C8-4933-A08A-B7F6300A2F5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68C1-5F59-4571-B085-C228167DF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81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A525-54C8-4933-A08A-B7F6300A2F5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68C1-5F59-4571-B085-C228167DF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A525-54C8-4933-A08A-B7F6300A2F5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68C1-5F59-4571-B085-C228167DF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04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A525-54C8-4933-A08A-B7F6300A2F5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68C1-5F59-4571-B085-C228167DF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87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A525-54C8-4933-A08A-B7F6300A2F5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68C1-5F59-4571-B085-C228167DF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A525-54C8-4933-A08A-B7F6300A2F5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68C1-5F59-4571-B085-C228167DF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59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A525-54C8-4933-A08A-B7F6300A2F5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68C1-5F59-4571-B085-C228167DF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55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A525-54C8-4933-A08A-B7F6300A2F5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68C1-5F59-4571-B085-C228167DF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3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A525-54C8-4933-A08A-B7F6300A2F5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68C1-5F59-4571-B085-C228167DF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36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A525-54C8-4933-A08A-B7F6300A2F5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68C1-5F59-4571-B085-C228167DF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95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A525-54C8-4933-A08A-B7F6300A2F5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68C1-5F59-4571-B085-C228167DF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62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9A525-54C8-4933-A08A-B7F6300A2F5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68C1-5F59-4571-B085-C228167DF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9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solidFill>
                  <a:schemeClr val="bg1"/>
                </a:solidFill>
              </a:rPr>
              <a:t>Курсовой проект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По МДК.01.02 «Системное </a:t>
            </a:r>
            <a:r>
              <a:rPr lang="ru-RU" sz="3600" dirty="0" err="1" smtClean="0">
                <a:solidFill>
                  <a:schemeClr val="bg1"/>
                </a:solidFill>
              </a:rPr>
              <a:t>программорование</a:t>
            </a:r>
            <a:r>
              <a:rPr lang="ru-RU" sz="3600" dirty="0" smtClean="0">
                <a:solidFill>
                  <a:schemeClr val="bg1"/>
                </a:solidFill>
              </a:rPr>
              <a:t>»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Тема: «Разработка приложения </a:t>
            </a:r>
            <a:r>
              <a:rPr lang="en-US" sz="3600" dirty="0" smtClean="0">
                <a:solidFill>
                  <a:schemeClr val="bg1"/>
                </a:solidFill>
              </a:rPr>
              <a:t>“</a:t>
            </a:r>
            <a:r>
              <a:rPr lang="ru-RU" sz="3600" dirty="0" smtClean="0">
                <a:solidFill>
                  <a:schemeClr val="bg1"/>
                </a:solidFill>
              </a:rPr>
              <a:t>Телефонный справочник</a:t>
            </a:r>
            <a:r>
              <a:rPr lang="en-US" sz="3600" dirty="0" smtClean="0">
                <a:solidFill>
                  <a:schemeClr val="bg1"/>
                </a:solidFill>
              </a:rPr>
              <a:t>”</a:t>
            </a:r>
            <a:r>
              <a:rPr lang="ru-RU" sz="3600" dirty="0" smtClean="0">
                <a:solidFill>
                  <a:schemeClr val="bg1"/>
                </a:solidFill>
              </a:rPr>
              <a:t>»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Выполнил студент группы П2-17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</a:rPr>
              <a:t>Калашников Александр Алексеевич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6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для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Язык программирования: </a:t>
            </a:r>
            <a:r>
              <a:rPr lang="en-US" dirty="0" smtClean="0"/>
              <a:t>Pascal</a:t>
            </a:r>
          </a:p>
          <a:p>
            <a:pPr marL="0" indent="0">
              <a:buNone/>
            </a:pPr>
            <a:r>
              <a:rPr lang="ru-RU" b="1" dirty="0" smtClean="0"/>
              <a:t>Среда разработки: </a:t>
            </a:r>
            <a:r>
              <a:rPr lang="en-US" dirty="0" smtClean="0"/>
              <a:t>Lazarus</a:t>
            </a:r>
          </a:p>
          <a:p>
            <a:pPr marL="0" indent="0" algn="just">
              <a:buNone/>
            </a:pP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57" y="2926169"/>
            <a:ext cx="3250794" cy="32507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91" y="2930546"/>
            <a:ext cx="3246417" cy="32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3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 в поле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30" y="1318796"/>
            <a:ext cx="9145339" cy="5269574"/>
          </a:xfrm>
        </p:spPr>
      </p:pic>
    </p:spTree>
    <p:extLst>
      <p:ext uri="{BB962C8B-B14F-4D97-AF65-F5344CB8AC3E}">
        <p14:creationId xmlns:p14="http://schemas.microsoft.com/office/powerpoint/2010/main" val="384425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сценариев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7" y="1470174"/>
            <a:ext cx="10823706" cy="5247858"/>
          </a:xfrm>
        </p:spPr>
      </p:pic>
    </p:spTree>
    <p:extLst>
      <p:ext uri="{BB962C8B-B14F-4D97-AF65-F5344CB8AC3E}">
        <p14:creationId xmlns:p14="http://schemas.microsoft.com/office/powerpoint/2010/main" val="361270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открытия файла. Часть 1.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2985" y="1432821"/>
            <a:ext cx="1981200" cy="52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2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открытия файла. Часть 2.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6522" y="1310139"/>
            <a:ext cx="3997569" cy="54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метод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42" y="1853405"/>
            <a:ext cx="3443387" cy="4868237"/>
          </a:xfrm>
        </p:spPr>
      </p:pic>
    </p:spTree>
    <p:extLst>
      <p:ext uri="{BB962C8B-B14F-4D97-AF65-F5344CB8AC3E}">
        <p14:creationId xmlns:p14="http://schemas.microsoft.com/office/powerpoint/2010/main" val="16990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 программы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81" y="2356901"/>
            <a:ext cx="5732493" cy="27284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276" y="2356901"/>
            <a:ext cx="3209524" cy="272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Спасибо за внимание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84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</Words>
  <Application>Microsoft Office PowerPoint</Application>
  <PresentationFormat>Широкоэкранный</PresentationFormat>
  <Paragraphs>13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Курсовой проект По МДК.01.02 «Системное программорование» Тема: «Разработка приложения “Телефонный справочник”»</vt:lpstr>
      <vt:lpstr>Инструменты для разработки</vt:lpstr>
      <vt:lpstr>Диаграмма прецедентов в поле</vt:lpstr>
      <vt:lpstr>Проектирование сценариев</vt:lpstr>
      <vt:lpstr>Метод открытия файла. Часть 1.</vt:lpstr>
      <vt:lpstr>Метод открытия файла. Часть 2.</vt:lpstr>
      <vt:lpstr>Главный метод программы</vt:lpstr>
      <vt:lpstr>Окна программы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«Системное программорование» Тема: «Разработка приложения “Телефонный справочник”»</dc:title>
  <dc:creator>p2-17</dc:creator>
  <cp:lastModifiedBy>p2-17</cp:lastModifiedBy>
  <cp:revision>4</cp:revision>
  <dcterms:created xsi:type="dcterms:W3CDTF">2020-11-14T11:42:30Z</dcterms:created>
  <dcterms:modified xsi:type="dcterms:W3CDTF">2020-11-14T12:15:21Z</dcterms:modified>
</cp:coreProperties>
</file>