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3" r:id="rId11"/>
    <p:sldId id="260" r:id="rId12"/>
    <p:sldId id="26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28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36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41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56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4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6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5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49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4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57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550B677-1877-4BEE-8118-63A5D40637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18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0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2.png"/><Relationship Id="rId7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BFAD3-41A0-4185-96D2-5C016965A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505456"/>
            <a:ext cx="8991600" cy="15272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111442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УП.01.01 Разработка программных модулей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программного обеспечения для компьютерных систем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DBF663-E5A0-4487-9131-DCF8BF1C3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</a:t>
            </a:r>
            <a:r>
              <a:rPr lang="en-US"/>
              <a:t>:</a:t>
            </a:r>
            <a:r>
              <a:rPr lang="ru-RU"/>
              <a:t> </a:t>
            </a:r>
            <a:r>
              <a:rPr lang="ru-RU" dirty="0"/>
              <a:t>Короленко И. Р.</a:t>
            </a:r>
          </a:p>
          <a:p>
            <a:r>
              <a:rPr lang="ru-RU" dirty="0"/>
              <a:t>Группа: П2-18</a:t>
            </a:r>
          </a:p>
        </p:txBody>
      </p:sp>
    </p:spTree>
    <p:extLst>
      <p:ext uri="{BB962C8B-B14F-4D97-AF65-F5344CB8AC3E}">
        <p14:creationId xmlns:p14="http://schemas.microsoft.com/office/powerpoint/2010/main" val="209141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7C1E9-94C6-4E3B-BA12-0D460CDA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ru-RU" sz="2400" dirty="0"/>
              <a:t>Диаграмма прецедентов</a:t>
            </a:r>
            <a:br>
              <a:rPr lang="ru-RU" sz="2000" dirty="0"/>
            </a:br>
            <a:r>
              <a:rPr lang="ru-RU" sz="1100" dirty="0"/>
              <a:t>(проекта)</a:t>
            </a:r>
            <a:endParaRPr lang="en-US" sz="2200" dirty="0"/>
          </a:p>
        </p:txBody>
      </p:sp>
      <p:pic>
        <p:nvPicPr>
          <p:cNvPr id="8" name="Объект 3">
            <a:extLst>
              <a:ext uri="{FF2B5EF4-FFF2-40B4-BE49-F238E27FC236}">
                <a16:creationId xmlns:a16="http://schemas.microsoft.com/office/drawing/2014/main" id="{F1D324FD-3C90-4568-9392-CCBACB53EA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657225"/>
            <a:ext cx="3552826" cy="5466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01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7C1E9-94C6-4E3B-BA12-0D460CDA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 err="1"/>
              <a:t>Сценарий</a:t>
            </a:r>
            <a:r>
              <a:rPr lang="en-US" sz="2000" dirty="0"/>
              <a:t> </a:t>
            </a:r>
            <a:r>
              <a:rPr lang="en-US" sz="2000" dirty="0" err="1"/>
              <a:t>использования</a:t>
            </a:r>
            <a:r>
              <a:rPr lang="en-US" sz="2000" dirty="0"/>
              <a:t> </a:t>
            </a:r>
            <a:r>
              <a:rPr lang="en-US" sz="2000" dirty="0" err="1"/>
              <a:t>приложения</a:t>
            </a:r>
            <a:br>
              <a:rPr lang="ru-RU" sz="2200" dirty="0"/>
            </a:br>
            <a:r>
              <a:rPr lang="ru-RU" sz="1100" dirty="0"/>
              <a:t>(проекта)</a:t>
            </a:r>
            <a:endParaRPr lang="en-US" sz="11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B0C037F-097B-4C04-8823-A5D2D48C1A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1183192"/>
            <a:ext cx="6257544" cy="4176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921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988A0-F548-4DF9-95BC-63A83FE8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ru-RU" dirty="0"/>
              <a:t>Диаграмма классов</a:t>
            </a:r>
            <a:br>
              <a:rPr lang="ru-RU" dirty="0"/>
            </a:br>
            <a:r>
              <a:rPr lang="ru-RU" sz="1100" dirty="0"/>
              <a:t>(проекта)</a:t>
            </a:r>
            <a:endParaRPr lang="en-US" sz="11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76B1C1-48EB-4BF4-A512-3ED6EFBFA3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1008" y="640080"/>
            <a:ext cx="5384280" cy="52631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42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3278CB1-0EE0-4507-94FC-426E88BFA9C1}"/>
              </a:ext>
            </a:extLst>
          </p:cNvPr>
          <p:cNvSpPr/>
          <p:nvPr/>
        </p:nvSpPr>
        <p:spPr>
          <a:xfrm>
            <a:off x="0" y="0"/>
            <a:ext cx="4675695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988A0-F548-4DF9-95BC-63A83FE8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ru-RU" dirty="0"/>
              <a:t>Диаграмма классов</a:t>
            </a:r>
            <a:br>
              <a:rPr lang="ru-RU" dirty="0"/>
            </a:br>
            <a:r>
              <a:rPr lang="ru-RU" sz="1100" dirty="0"/>
              <a:t>(проекта </a:t>
            </a:r>
            <a:r>
              <a:rPr lang="en-US" sz="1100" dirty="0"/>
              <a:t>Notepadf</a:t>
            </a:r>
            <a:r>
              <a:rPr lang="ru-RU" sz="1100" dirty="0"/>
              <a:t>)</a:t>
            </a:r>
            <a:endParaRPr lang="en-US" sz="110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0CC5D00-DDA5-4F7E-AAA5-B416635150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83" y="1178812"/>
            <a:ext cx="6133845" cy="4500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39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0559B26-0426-43A6-B4BB-117972AFD397}"/>
              </a:ext>
            </a:extLst>
          </p:cNvPr>
          <p:cNvSpPr/>
          <p:nvPr/>
        </p:nvSpPr>
        <p:spPr>
          <a:xfrm>
            <a:off x="0" y="0"/>
            <a:ext cx="4675695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7C1E9-94C6-4E3B-BA12-0D460CDA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 err="1"/>
              <a:t>Сценарий</a:t>
            </a:r>
            <a:r>
              <a:rPr lang="en-US" sz="2000" dirty="0"/>
              <a:t> </a:t>
            </a:r>
            <a:r>
              <a:rPr lang="en-US" sz="2000" dirty="0" err="1"/>
              <a:t>использования</a:t>
            </a:r>
            <a:r>
              <a:rPr lang="en-US" sz="2000" dirty="0"/>
              <a:t> </a:t>
            </a:r>
            <a:r>
              <a:rPr lang="en-US" sz="2000" dirty="0" err="1"/>
              <a:t>приложения</a:t>
            </a:r>
            <a:br>
              <a:rPr lang="ru-RU" sz="2200" dirty="0"/>
            </a:br>
            <a:r>
              <a:rPr lang="ru-RU" sz="1100" dirty="0"/>
              <a:t>(проекта</a:t>
            </a:r>
            <a:r>
              <a:rPr lang="en-US" sz="1100" dirty="0"/>
              <a:t> Notepadf</a:t>
            </a:r>
            <a:r>
              <a:rPr lang="ru-RU" sz="1100" dirty="0"/>
              <a:t>)</a:t>
            </a:r>
            <a:endParaRPr lang="en-US" sz="1100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70568982-9296-4BAF-8765-D6556146F3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92" y="2108509"/>
            <a:ext cx="6804105" cy="2640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867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7C1E9-94C6-4E3B-BA12-0D460CDA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ru-RU" sz="2400" dirty="0"/>
              <a:t>Диаграмма прецедентов</a:t>
            </a:r>
            <a:br>
              <a:rPr lang="ru-RU" sz="2000" dirty="0"/>
            </a:br>
            <a:r>
              <a:rPr lang="ru-RU" sz="1100" dirty="0"/>
              <a:t>(проекта)</a:t>
            </a:r>
            <a:endParaRPr lang="en-US" sz="2200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F367FE1-3F86-4106-BA45-C5EC836A38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35" y="1910987"/>
            <a:ext cx="6570829" cy="3036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548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F5F51-AE96-410C-AADB-C7DC340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7978"/>
            <a:ext cx="7729728" cy="1188720"/>
          </a:xfrm>
        </p:spPr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86BDB-EA82-4097-99AE-FF7598D4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8639"/>
            <a:ext cx="7729728" cy="3101983"/>
          </a:xfrm>
        </p:spPr>
        <p:txBody>
          <a:bodyPr/>
          <a:lstStyle/>
          <a:p>
            <a:r>
              <a:rPr lang="ru-RU" dirty="0"/>
              <a:t>Язык программирования: </a:t>
            </a:r>
            <a:r>
              <a:rPr lang="en-US" dirty="0"/>
              <a:t>Python</a:t>
            </a:r>
          </a:p>
          <a:p>
            <a:r>
              <a:rPr lang="ru-RU" dirty="0"/>
              <a:t>Библиотеки</a:t>
            </a:r>
            <a:r>
              <a:rPr lang="en-US" dirty="0"/>
              <a:t>: Matplotlib, NumPy,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/>
              <a:t>PyQt</a:t>
            </a:r>
            <a:r>
              <a:rPr lang="en-US" dirty="0"/>
              <a:t>, SQLite,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IDE:</a:t>
            </a:r>
            <a:r>
              <a:rPr lang="ru-RU" dirty="0"/>
              <a:t> </a:t>
            </a:r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1E9B4F-C984-47F6-9B8E-F40419DC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68" y="4367233"/>
            <a:ext cx="2736768" cy="5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03DCDC-913E-406A-A52B-3BECA0D2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68" y="4232697"/>
            <a:ext cx="1704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7D5EA6-192A-4858-90C9-4C19A284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67" y="4251097"/>
            <a:ext cx="1978090" cy="7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63EF46A-8630-4A99-B114-242725BF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01" y="4232697"/>
            <a:ext cx="1117539" cy="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864" y="4290491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77" y="5216613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86" y="533890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62674" y="2483008"/>
            <a:ext cx="5329301" cy="40259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8935" y="2483008"/>
            <a:ext cx="6120130" cy="40259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11E9B4F-C984-47F6-9B8E-F40419DC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" y="199679"/>
            <a:ext cx="2736768" cy="5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080" y="19967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2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4635" y="2525077"/>
            <a:ext cx="6120130" cy="10077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5" y="3657600"/>
            <a:ext cx="2009775" cy="3124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15" y="2365238"/>
            <a:ext cx="1092835" cy="44165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153" y="3657600"/>
            <a:ext cx="1476375" cy="19240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501" y="2365238"/>
            <a:ext cx="4175860" cy="429426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D03DCDC-913E-406A-A52B-3BECA0D2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4" y="193167"/>
            <a:ext cx="1704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60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00312"/>
            <a:ext cx="3743325" cy="29293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88" y="2500312"/>
            <a:ext cx="3757612" cy="29297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863" y="2500312"/>
            <a:ext cx="3749212" cy="2929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D5EA6-192A-4858-90C9-4C19A284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6" y="181698"/>
            <a:ext cx="1978090" cy="7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53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2917" t="26508" r="41101" b="59841"/>
          <a:stretch/>
        </p:blipFill>
        <p:spPr>
          <a:xfrm>
            <a:off x="78875" y="2988128"/>
            <a:ext cx="3445376" cy="10182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2649" t="26826" r="41190" b="60476"/>
          <a:stretch/>
        </p:blipFill>
        <p:spPr>
          <a:xfrm>
            <a:off x="3976084" y="2988128"/>
            <a:ext cx="3729240" cy="10182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503" y="4501923"/>
            <a:ext cx="1133475" cy="11334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200" y="4501923"/>
            <a:ext cx="1228725" cy="12858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601" y="4305300"/>
            <a:ext cx="1914525" cy="22288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7157" y="2988128"/>
            <a:ext cx="3607414" cy="1018222"/>
          </a:xfrm>
          <a:prstGeom prst="rect">
            <a:avLst/>
          </a:prstGeom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3EF46A-8630-4A99-B114-242725BF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1" y="173795"/>
            <a:ext cx="1117539" cy="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82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61" y="4981575"/>
            <a:ext cx="1866900" cy="400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61" y="2814635"/>
            <a:ext cx="3257550" cy="13239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286" y="4929187"/>
            <a:ext cx="1819275" cy="4476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486" y="2776535"/>
            <a:ext cx="3267075" cy="1362075"/>
          </a:xfrm>
          <a:prstGeom prst="rect">
            <a:avLst/>
          </a:prstGeom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76" y="202692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71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671762"/>
            <a:ext cx="2971800" cy="315277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671762"/>
            <a:ext cx="2924175" cy="317182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13" y="3776661"/>
            <a:ext cx="4872038" cy="942976"/>
          </a:xfrm>
          <a:prstGeom prst="rect">
            <a:avLst/>
          </a:prstGeom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1" y="80396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6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6672" y="2755289"/>
            <a:ext cx="3095625" cy="254317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030541" y="2755289"/>
            <a:ext cx="3638550" cy="181927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8190767" y="2755289"/>
            <a:ext cx="3371850" cy="372427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4554232" y="4667250"/>
            <a:ext cx="2514600" cy="2190750"/>
          </a:xfrm>
          <a:prstGeom prst="rect">
            <a:avLst/>
          </a:prstGeom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1" y="80396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1" y="1311351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46405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62</TotalTime>
  <Words>58</Words>
  <Application>Microsoft Office PowerPoint</Application>
  <PresentationFormat>Широкоэкранный</PresentationFormat>
  <Paragraphs>20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Corbel</vt:lpstr>
      <vt:lpstr>Gill Sans MT</vt:lpstr>
      <vt:lpstr>Times New Roman</vt:lpstr>
      <vt:lpstr>Посылка</vt:lpstr>
      <vt:lpstr>УП.01.01 Разработка программных модулей программного обеспечения для компьютерных систем</vt:lpstr>
      <vt:lpstr>Инструменты</vt:lpstr>
      <vt:lpstr>Matplotlib</vt:lpstr>
      <vt:lpstr>NumPy</vt:lpstr>
      <vt:lpstr>PyGame</vt:lpstr>
      <vt:lpstr>PyQt</vt:lpstr>
      <vt:lpstr>SQLite</vt:lpstr>
      <vt:lpstr>Tkinter</vt:lpstr>
      <vt:lpstr>ПРОЕКТ</vt:lpstr>
      <vt:lpstr>Диаграмма прецедентов (проекта)</vt:lpstr>
      <vt:lpstr>Сценарий использования приложения (проекта)</vt:lpstr>
      <vt:lpstr>Диаграмма классов (проекта)</vt:lpstr>
      <vt:lpstr>Диаграмма классов (проекта Notepadf)</vt:lpstr>
      <vt:lpstr>Сценарий использования приложения (проекта Notepadf)</vt:lpstr>
      <vt:lpstr>Диаграмма прецедентов (проекта)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УП.01.01 Разработка программных модулей программного обеспечения для компьютерных систем</dc:title>
  <dc:creator>Герасимов Георгий Александрович</dc:creator>
  <cp:lastModifiedBy>Иван</cp:lastModifiedBy>
  <cp:revision>16</cp:revision>
  <dcterms:created xsi:type="dcterms:W3CDTF">2021-04-21T15:41:27Z</dcterms:created>
  <dcterms:modified xsi:type="dcterms:W3CDTF">2021-06-15T16:27:20Z</dcterms:modified>
</cp:coreProperties>
</file>