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74" y="-90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6653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94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656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794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8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87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923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34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04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91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50B677-1877-4BEE-8118-63A5D40637AB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10C42E-D4E2-476D-B04F-F648B63D68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10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6BFAD3-41A0-4185-96D2-5C016965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05456"/>
            <a:ext cx="8991600" cy="1527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111442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DDBF663-E5A0-4487-9131-DCF8BF1C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 err="1" smtClean="0"/>
              <a:t>Бурлаев</a:t>
            </a:r>
            <a:r>
              <a:rPr lang="ru-RU" dirty="0" smtClean="0"/>
              <a:t> З.С., Воронцов А.А</a:t>
            </a:r>
            <a:r>
              <a:rPr lang="ru-RU" dirty="0"/>
              <a:t>.</a:t>
            </a:r>
          </a:p>
          <a:p>
            <a:r>
              <a:rPr lang="ru-RU" dirty="0"/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xmlns="" val="20914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DE26D2-BBCE-44BA-A5C9-FF80C1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376777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</a:p>
          <a:p>
            <a:r>
              <a:rPr lang="ru-RU" dirty="0"/>
              <a:t>Библиотеки</a:t>
            </a:r>
            <a:r>
              <a:rPr lang="en-US" dirty="0"/>
              <a:t>: Matplotlib, NumPy,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968" y="4367233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7268" y="423269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8067" y="4251097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7501" y="4232697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60864" y="429049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3877" y="5216613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8586" y="53389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935" y="199679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28080" y="199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83009"/>
            <a:ext cx="6355080" cy="40258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632" y="2483009"/>
            <a:ext cx="5489448" cy="40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8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034" y="19316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6" y="2266378"/>
            <a:ext cx="4086225" cy="12096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447" y="2266378"/>
            <a:ext cx="3752850" cy="35718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8603" y="2266378"/>
            <a:ext cx="24860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7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5" y="583692"/>
            <a:ext cx="7729728" cy="1188720"/>
          </a:xfrm>
        </p:spPr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046" y="181698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51" y="1952624"/>
            <a:ext cx="3723101" cy="49053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020" y="1952623"/>
            <a:ext cx="3457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85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endParaRPr lang="ru-RU" dirty="0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901" y="173795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830" y="2545492"/>
            <a:ext cx="2664206" cy="41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8169" y="2570204"/>
            <a:ext cx="2590513" cy="4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0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xmlns="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776" y="202692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495" y="2562222"/>
            <a:ext cx="1343025" cy="31527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160" y="2562222"/>
            <a:ext cx="1619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7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endParaRPr lang="ru-RU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xmlns="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398" y="3237738"/>
            <a:ext cx="2952750" cy="2247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912" y="3218688"/>
            <a:ext cx="2924175" cy="22669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294" y="3218688"/>
            <a:ext cx="2933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4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xmlns="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131" y="131135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0" y="2574227"/>
            <a:ext cx="5452700" cy="38964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800" y="2597570"/>
            <a:ext cx="5271897" cy="37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046405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111</TotalTime>
  <Words>46</Words>
  <Application>Microsoft Office PowerPoint</Application>
  <PresentationFormat>Произвольный</PresentationFormat>
  <Paragraphs>15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Посылка</vt:lpstr>
      <vt:lpstr>УП.01.01 Разработка программных модулей программного обеспечения для компьютерных систем</vt:lpstr>
      <vt:lpstr>Инструменты</vt:lpstr>
      <vt:lpstr>Matplotlib</vt:lpstr>
      <vt:lpstr>NumPy</vt:lpstr>
      <vt:lpstr>PyGame</vt:lpstr>
      <vt:lpstr>PyQt</vt:lpstr>
      <vt:lpstr>SQLite</vt:lpstr>
      <vt:lpstr>Tkinter</vt:lpstr>
      <vt:lpstr>ПРОЕКТ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Герасимов Георгий Александрович</dc:creator>
  <cp:lastModifiedBy>zburl</cp:lastModifiedBy>
  <cp:revision>23</cp:revision>
  <dcterms:created xsi:type="dcterms:W3CDTF">2021-04-21T15:41:27Z</dcterms:created>
  <dcterms:modified xsi:type="dcterms:W3CDTF">2021-06-23T15:58:10Z</dcterms:modified>
</cp:coreProperties>
</file>