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5306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17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17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42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31489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57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08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59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85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103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707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191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36BFAD3-41A0-4185-96D2-5C016965A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55925"/>
            <a:ext cx="8991600" cy="1527208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  <a:tabLst>
                <a:tab pos="1114425" algn="l"/>
              </a:tabLs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УП.01.01 Разработка программных модулей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программного обеспечения для компьютерных систем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7DDBF663-E5A0-4487-9131-DCF8BF1C3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478794"/>
            <a:ext cx="6831673" cy="1086237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err="1"/>
              <a:t>Пилипушко</a:t>
            </a:r>
            <a:r>
              <a:rPr lang="ru-RU" dirty="0"/>
              <a:t> </a:t>
            </a:r>
            <a:r>
              <a:rPr lang="ru-RU" dirty="0" smtClean="0"/>
              <a:t>А.С</a:t>
            </a:r>
            <a:endParaRPr lang="ru-RU" dirty="0"/>
          </a:p>
          <a:p>
            <a:r>
              <a:rPr lang="ru-RU" dirty="0"/>
              <a:t>Группа: П2-18</a:t>
            </a:r>
          </a:p>
        </p:txBody>
      </p:sp>
    </p:spTree>
    <p:extLst>
      <p:ext uri="{BB962C8B-B14F-4D97-AF65-F5344CB8AC3E}">
        <p14:creationId xmlns:p14="http://schemas.microsoft.com/office/powerpoint/2010/main" val="209141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87F5F51-AE96-410C-AADB-C7DC340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7978"/>
            <a:ext cx="7729728" cy="1188720"/>
          </a:xfrm>
        </p:spPr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4386BDB-EA82-4097-99AE-FF7598D4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8639"/>
            <a:ext cx="7729728" cy="3101983"/>
          </a:xfrm>
        </p:spPr>
        <p:txBody>
          <a:bodyPr/>
          <a:lstStyle/>
          <a:p>
            <a:r>
              <a:rPr lang="ru-RU" dirty="0"/>
              <a:t>Язык программирования: </a:t>
            </a:r>
            <a:r>
              <a:rPr lang="en-US" dirty="0"/>
              <a:t>Python</a:t>
            </a:r>
          </a:p>
          <a:p>
            <a:r>
              <a:rPr lang="ru-RU" dirty="0"/>
              <a:t>Библиотеки</a:t>
            </a:r>
            <a:r>
              <a:rPr lang="en-US" dirty="0"/>
              <a:t>: Matplotlib, NumPy,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/>
              <a:t>PyQt</a:t>
            </a:r>
            <a:r>
              <a:rPr lang="en-US" dirty="0"/>
              <a:t>, SQLite,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IDE:</a:t>
            </a:r>
            <a:r>
              <a:rPr lang="ru-RU" dirty="0"/>
              <a:t> </a:t>
            </a:r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A11E9B4F-C984-47F6-9B8E-F40419D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81" y="4449356"/>
            <a:ext cx="2384323" cy="43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FD03DCDC-913E-406A-A52B-3BECA0D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68" y="4232697"/>
            <a:ext cx="1704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2E7D5EA6-192A-4858-90C9-4C19A284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67" y="4251097"/>
            <a:ext cx="1978090" cy="7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="" xmlns:a16="http://schemas.microsoft.com/office/drawing/2014/main" id="{E63EF46A-8630-4A99-B114-242725BF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01" y="4232697"/>
            <a:ext cx="1117539" cy="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="" xmlns:a16="http://schemas.microsoft.com/office/drawing/2014/main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864" y="4290491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="" xmlns:a16="http://schemas.microsoft.com/office/drawing/2014/main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5" y="5216613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=""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112" y="533890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ru-RU" dirty="0"/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A11E9B4F-C984-47F6-9B8E-F40419D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72" y="78225"/>
            <a:ext cx="2736768" cy="50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=""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080" y="19967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6991361" y="1924595"/>
            <a:ext cx="4902925" cy="352171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1231962" y="1928950"/>
            <a:ext cx="5491055" cy="35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ru-RU" dirty="0"/>
          </a:p>
        </p:txBody>
      </p:sp>
      <p:pic>
        <p:nvPicPr>
          <p:cNvPr id="9" name="Picture 4">
            <a:extLst>
              <a:ext uri="{FF2B5EF4-FFF2-40B4-BE49-F238E27FC236}">
                <a16:creationId xmlns="" xmlns:a16="http://schemas.microsoft.com/office/drawing/2014/main" id="{FD03DCDC-913E-406A-A52B-3BECA0D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85" y="-13254"/>
            <a:ext cx="170497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>
            <a:extLst>
              <a:ext uri="{FF2B5EF4-FFF2-40B4-BE49-F238E27FC236}">
                <a16:creationId xmlns=""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486" y="1662226"/>
            <a:ext cx="5851428" cy="43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0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E7D5EA6-192A-4858-90C9-4C19A284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4" y="0"/>
            <a:ext cx="1978090" cy="7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=""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609" y="1871444"/>
            <a:ext cx="3168756" cy="22624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39" y="1871444"/>
            <a:ext cx="3121034" cy="226240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651" y="1869916"/>
            <a:ext cx="3183444" cy="22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3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9978" y="1059724"/>
            <a:ext cx="9601200" cy="1485900"/>
          </a:xfrm>
        </p:spPr>
        <p:txBody>
          <a:bodyPr/>
          <a:lstStyle/>
          <a:p>
            <a:r>
              <a:rPr lang="en-US" dirty="0" err="1"/>
              <a:t>PyQt</a:t>
            </a:r>
            <a:endParaRPr lang="ru-RU" dirty="0"/>
          </a:p>
        </p:txBody>
      </p:sp>
      <p:pic>
        <p:nvPicPr>
          <p:cNvPr id="10" name="Picture 16">
            <a:extLst>
              <a:ext uri="{FF2B5EF4-FFF2-40B4-BE49-F238E27FC236}">
                <a16:creationId xmlns=""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63EF46A-8630-4A99-B114-242725BF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2" y="93839"/>
            <a:ext cx="1117539" cy="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4087EE70-CD93-4AC6-B0B7-E04930576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201" y="2070165"/>
            <a:ext cx="2804160" cy="37248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705B1685-6927-4E3C-BD45-2417E8FE6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71" y="2107273"/>
            <a:ext cx="2813056" cy="372482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8A1891B0-7818-446A-8B27-83A2252B5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86" y="2056030"/>
            <a:ext cx="2813056" cy="373896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8EE47FE2-7B62-468D-A86A-2CF6D3776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201" y="2063097"/>
            <a:ext cx="2804160" cy="372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2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561" y="1012319"/>
            <a:ext cx="9601200" cy="1485900"/>
          </a:xfrm>
        </p:spPr>
        <p:txBody>
          <a:bodyPr/>
          <a:lstStyle/>
          <a:p>
            <a:r>
              <a:rPr lang="en-US" dirty="0"/>
              <a:t>SQLite</a:t>
            </a:r>
            <a:endParaRPr lang="ru-RU" dirty="0"/>
          </a:p>
        </p:txBody>
      </p:sp>
      <p:pic>
        <p:nvPicPr>
          <p:cNvPr id="8" name="Picture 16">
            <a:extLst>
              <a:ext uri="{FF2B5EF4-FFF2-40B4-BE49-F238E27FC236}">
                <a16:creationId xmlns=""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="" xmlns:a16="http://schemas.microsoft.com/office/drawing/2014/main" id="{697912B5-0DFB-4771-BD70-B0567304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67" y="0"/>
            <a:ext cx="1609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4030590F-16F9-4152-81D1-C4641515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36" y="1898060"/>
            <a:ext cx="5553850" cy="6001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D0CA0800-64ED-409F-BE9C-D12FDF81A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130" y="2891416"/>
            <a:ext cx="6354062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1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3670" y="1426530"/>
            <a:ext cx="9601200" cy="1485900"/>
          </a:xfrm>
        </p:spPr>
        <p:txBody>
          <a:bodyPr/>
          <a:lstStyle/>
          <a:p>
            <a:r>
              <a:rPr lang="en-US" dirty="0" err="1"/>
              <a:t>Tkinter</a:t>
            </a:r>
            <a:endParaRPr lang="ru-RU" dirty="0"/>
          </a:p>
        </p:txBody>
      </p:sp>
      <p:pic>
        <p:nvPicPr>
          <p:cNvPr id="7" name="Picture 16">
            <a:extLst>
              <a:ext uri="{FF2B5EF4-FFF2-40B4-BE49-F238E27FC236}">
                <a16:creationId xmlns="" xmlns:a16="http://schemas.microsoft.com/office/drawing/2014/main" id="{67C56DFD-0ACE-44CA-BC85-7D65123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61" y="20269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="" xmlns:a16="http://schemas.microsoft.com/office/drawing/2014/main" id="{73C5346E-B9A0-4EF7-B433-7BFADD4F7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31" y="80396"/>
            <a:ext cx="1117539" cy="100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C:\Users\P2-18\Desktop\tkinter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30" y="2331583"/>
            <a:ext cx="332422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C:\Users\P2-18\Desktop\tkinter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125" y="2331583"/>
            <a:ext cx="3724275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C:\Users\P2-18\Desktop\tkinter3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536" y="3438525"/>
            <a:ext cx="2409825" cy="120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6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DE26D2-BBCE-44BA-A5C9-FF80C1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7677790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Другая 8">
      <a:dk1>
        <a:sysClr val="windowText" lastClr="000000"/>
      </a:dk1>
      <a:lt1>
        <a:sysClr val="window" lastClr="FFFFFF"/>
      </a:lt1>
      <a:dk2>
        <a:srgbClr val="191B0E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A5A5A5"/>
      </a:accent5>
      <a:accent6>
        <a:srgbClr val="E28394"/>
      </a:accent6>
      <a:hlink>
        <a:srgbClr val="00B0F0"/>
      </a:hlink>
      <a:folHlink>
        <a:srgbClr val="A5A5A5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153</TotalTime>
  <Words>41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Franklin Gothic Book</vt:lpstr>
      <vt:lpstr>Times New Roman</vt:lpstr>
      <vt:lpstr>Crop</vt:lpstr>
      <vt:lpstr>УП.01.01 Разработка программных модулей программного обеспечения для компьютерных систем</vt:lpstr>
      <vt:lpstr>Инструменты</vt:lpstr>
      <vt:lpstr>Matplotlib</vt:lpstr>
      <vt:lpstr>NumPy</vt:lpstr>
      <vt:lpstr>PyGame</vt:lpstr>
      <vt:lpstr>PyQt</vt:lpstr>
      <vt:lpstr>SQLite</vt:lpstr>
      <vt:lpstr>Tkinter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УП.01.01 Разработка программных модулей программного обеспечения для компьютерных систем</dc:title>
  <dc:creator>Пилипушко</dc:creator>
  <cp:lastModifiedBy>p2-18</cp:lastModifiedBy>
  <cp:revision>29</cp:revision>
  <dcterms:created xsi:type="dcterms:W3CDTF">2021-04-21T15:41:27Z</dcterms:created>
  <dcterms:modified xsi:type="dcterms:W3CDTF">2021-06-16T06:53:28Z</dcterms:modified>
</cp:coreProperties>
</file>