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4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3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10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41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1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9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836" y="1094654"/>
            <a:ext cx="10113819" cy="2387600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>
                <a:solidFill>
                  <a:schemeClr val="bg1"/>
                </a:solidFill>
              </a:rPr>
              <a:t>КУРСОВОЙ ПРОЕКТ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По МДК.01.02 «Прикладное программирование»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Тема: </a:t>
            </a:r>
            <a:r>
              <a:rPr lang="ru-RU" sz="4400" dirty="0">
                <a:solidFill>
                  <a:schemeClr val="bg1"/>
                </a:solidFill>
              </a:rPr>
              <a:t>«Разработка </a:t>
            </a:r>
            <a:r>
              <a:rPr lang="ru-RU" sz="4400" dirty="0" smtClean="0">
                <a:solidFill>
                  <a:schemeClr val="bg1"/>
                </a:solidFill>
              </a:rPr>
              <a:t>веб-приложения «Текстовый редактор»»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836" y="4183929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Выполнил студент группы П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-1</a:t>
            </a:r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ru-RU" dirty="0" smtClean="0">
              <a:solidFill>
                <a:schemeClr val="bg1"/>
              </a:solidFill>
            </a:endParaRPr>
          </a:p>
          <a:p>
            <a:pPr algn="l"/>
            <a:r>
              <a:rPr lang="ru-RU" dirty="0" err="1" smtClean="0">
                <a:solidFill>
                  <a:schemeClr val="bg1"/>
                </a:solidFill>
              </a:rPr>
              <a:t>Пилипушко</a:t>
            </a:r>
            <a:r>
              <a:rPr lang="ru-RU" dirty="0" smtClean="0">
                <a:solidFill>
                  <a:schemeClr val="bg1"/>
                </a:solidFill>
              </a:rPr>
              <a:t> Андрей Сергеевич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1799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FF0000"/>
                </a:solidFill>
              </a:rPr>
              <a:t>Инструменты для разработки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669800"/>
            <a:ext cx="10515600" cy="1500187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Язык программирования: </a:t>
            </a:r>
            <a:r>
              <a:rPr lang="en-US" dirty="0" smtClean="0">
                <a:solidFill>
                  <a:schemeClr val="tx1"/>
                </a:solidFill>
              </a:rPr>
              <a:t>JavaScript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Среда разработки: </a:t>
            </a:r>
            <a:r>
              <a:rPr lang="en-US" dirty="0" smtClean="0">
                <a:solidFill>
                  <a:schemeClr val="tx1"/>
                </a:solidFill>
              </a:rPr>
              <a:t>PyCharm </a:t>
            </a:r>
            <a:r>
              <a:rPr lang="ru-RU" dirty="0" smtClean="0">
                <a:solidFill>
                  <a:schemeClr val="tx1"/>
                </a:solidFill>
              </a:rPr>
              <a:t>от </a:t>
            </a:r>
            <a:r>
              <a:rPr lang="en-US" dirty="0" smtClean="0">
                <a:solidFill>
                  <a:schemeClr val="tx1"/>
                </a:solidFill>
              </a:rPr>
              <a:t>JetBrains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1028" name="Picture 4" descr="Sublime Text - Text Editing, Done R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84" y="3127890"/>
            <a:ext cx="3072947" cy="30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ynchronous Programming with JavaScript Part 1: Introduction &amp;amp; Overview -  ckh|Consul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79" y="3328575"/>
            <a:ext cx="3931829" cy="267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3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7787" y="204186"/>
            <a:ext cx="10396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FF0000"/>
                </a:solidFill>
              </a:rPr>
              <a:t>Диаграмма прецедентов работы в программе</a:t>
            </a:r>
            <a:endParaRPr lang="ru-RU" sz="3600" i="1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41081" y="1425977"/>
            <a:ext cx="3749721" cy="427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6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5959" y="0"/>
            <a:ext cx="6860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>
                <a:solidFill>
                  <a:srgbClr val="FF0000"/>
                </a:solidFill>
              </a:rPr>
              <a:t>Сценарий использования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48050" y="1457325"/>
            <a:ext cx="52959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5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3459" y="278674"/>
            <a:ext cx="668022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800" dirty="0">
                <a:solidFill>
                  <a:srgbClr val="FF0000"/>
                </a:solidFill>
              </a:rPr>
              <a:t>Блок-схема метода </a:t>
            </a:r>
            <a:r>
              <a:rPr lang="en-US" sz="4800" dirty="0" smtClean="0">
                <a:solidFill>
                  <a:srgbClr val="FF0000"/>
                </a:solidFill>
              </a:rPr>
              <a:t>Work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57489" y="1588262"/>
            <a:ext cx="2472167" cy="40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9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47881" y="336798"/>
            <a:ext cx="53397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</a:rPr>
              <a:t>Диаграмма классов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42758" y="1757114"/>
            <a:ext cx="6350040" cy="26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12576"/>
            <a:ext cx="10515600" cy="110345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</a:rPr>
              <a:t>Окно программы</a:t>
            </a:r>
            <a:endParaRPr lang="ru-RU" sz="4800" b="1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96" y="1216033"/>
            <a:ext cx="6688605" cy="49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6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5489" y="2967335"/>
            <a:ext cx="6781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07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43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КУРСОВОЙ ПРОЕКТ По МДК.01.02 «Прикладное программирование» Тема: «Разработка веб-приложения «Текстовый редактор»»</vt:lpstr>
      <vt:lpstr>Инструменты для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Окно программы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“Отель”»</dc:title>
  <dc:creator>Пилипушко</dc:creator>
  <cp:lastModifiedBy>p2-18</cp:lastModifiedBy>
  <cp:revision>24</cp:revision>
  <dcterms:created xsi:type="dcterms:W3CDTF">2020-06-22T11:00:13Z</dcterms:created>
  <dcterms:modified xsi:type="dcterms:W3CDTF">2021-06-25T10:16:12Z</dcterms:modified>
</cp:coreProperties>
</file>