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3" r:id="rId11"/>
    <p:sldId id="260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3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56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4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05456"/>
            <a:ext cx="8991600" cy="1527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Кузнецов М. С.</a:t>
            </a:r>
          </a:p>
          <a:p>
            <a:r>
              <a:rPr lang="ru-RU" dirty="0"/>
              <a:t>Группа: П2-18</a:t>
            </a: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sz="2400" dirty="0"/>
              <a:t>Диаграмма прецедентов</a:t>
            </a:r>
            <a:br>
              <a:rPr lang="ru-RU" sz="2000" dirty="0"/>
            </a:br>
            <a:r>
              <a:rPr lang="ru-RU" sz="1100" dirty="0"/>
              <a:t>(проекта)</a:t>
            </a:r>
            <a:endParaRPr lang="en-US" sz="2200" dirty="0"/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F1D324FD-3C90-4568-9392-CCBACB53EA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657225"/>
            <a:ext cx="3552826" cy="5466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01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Сценарий</a:t>
            </a:r>
            <a:r>
              <a:rPr lang="en-US" sz="2000" dirty="0"/>
              <a:t> </a:t>
            </a:r>
            <a:r>
              <a:rPr lang="en-US" sz="2000" dirty="0" err="1"/>
              <a:t>использования</a:t>
            </a:r>
            <a:r>
              <a:rPr lang="en-US" sz="2000" dirty="0"/>
              <a:t> </a:t>
            </a:r>
            <a:r>
              <a:rPr lang="en-US" sz="2000" dirty="0" err="1"/>
              <a:t>приложения</a:t>
            </a:r>
            <a:br>
              <a:rPr lang="ru-RU" sz="2200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0C037F-097B-4C04-8823-A5D2D48C1A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183192"/>
            <a:ext cx="6257544" cy="4176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921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88A0-F548-4DF9-95BC-63A83FE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76B1C1-48EB-4BF4-A512-3ED6EFBFA3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1008" y="640080"/>
            <a:ext cx="5384280" cy="526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2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77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8" y="4367233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77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86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2674" y="2483008"/>
            <a:ext cx="5329301" cy="40259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8935" y="2483008"/>
            <a:ext cx="6120130" cy="40259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" y="199679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4635" y="2525077"/>
            <a:ext cx="6120130" cy="1007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3657600"/>
            <a:ext cx="2009775" cy="3124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15" y="2365238"/>
            <a:ext cx="1092835" cy="44165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53" y="3657600"/>
            <a:ext cx="1476375" cy="1924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1" y="2365238"/>
            <a:ext cx="4175860" cy="429426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4" y="19316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00312"/>
            <a:ext cx="3743325" cy="29293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8" y="2500312"/>
            <a:ext cx="3757612" cy="2929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63" y="2500312"/>
            <a:ext cx="3749212" cy="2929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6" y="181698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917" t="26508" r="41101" b="59841"/>
          <a:stretch/>
        </p:blipFill>
        <p:spPr>
          <a:xfrm>
            <a:off x="78875" y="2988128"/>
            <a:ext cx="3445376" cy="1018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2649" t="26826" r="41190" b="60476"/>
          <a:stretch/>
        </p:blipFill>
        <p:spPr>
          <a:xfrm>
            <a:off x="3976084" y="2988128"/>
            <a:ext cx="3729240" cy="1018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03" y="4501923"/>
            <a:ext cx="1133475" cy="1133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00" y="4501923"/>
            <a:ext cx="1228725" cy="1285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601" y="4305300"/>
            <a:ext cx="1914525" cy="2228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157" y="2988128"/>
            <a:ext cx="3607414" cy="1018222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1" y="173795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61" y="4981575"/>
            <a:ext cx="1866900" cy="400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61" y="2814635"/>
            <a:ext cx="3257550" cy="1323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286" y="4929187"/>
            <a:ext cx="1819275" cy="447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486" y="2776535"/>
            <a:ext cx="3267075" cy="1362075"/>
          </a:xfrm>
          <a:prstGeom prst="rect">
            <a:avLst/>
          </a:prstGeom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6" y="202692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671762"/>
            <a:ext cx="2971800" cy="31527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671762"/>
            <a:ext cx="2924175" cy="31718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13" y="3776661"/>
            <a:ext cx="4872038" cy="942976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672" y="2755289"/>
            <a:ext cx="3095625" cy="25431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30541" y="2755289"/>
            <a:ext cx="3638550" cy="18192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90767" y="2755289"/>
            <a:ext cx="3371850" cy="372427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4554232" y="4667250"/>
            <a:ext cx="2514600" cy="2190750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131135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6405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59</TotalTime>
  <Words>72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Gill Sans MT</vt:lpstr>
      <vt:lpstr>Times New Roman</vt:lpstr>
      <vt:lpstr>Посылка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ПРОЕКТ</vt:lpstr>
      <vt:lpstr>Диаграмма прецедентов (проекта)</vt:lpstr>
      <vt:lpstr>Сценарий использования приложения (проекта)</vt:lpstr>
      <vt:lpstr>Диаграмма классов (проекта)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Герасимов Георгий Александрович</dc:creator>
  <cp:lastModifiedBy>Матвей Купцов</cp:lastModifiedBy>
  <cp:revision>14</cp:revision>
  <dcterms:created xsi:type="dcterms:W3CDTF">2021-04-21T15:41:27Z</dcterms:created>
  <dcterms:modified xsi:type="dcterms:W3CDTF">2021-05-21T08:12:01Z</dcterms:modified>
</cp:coreProperties>
</file>