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30F14-CCE9-42CB-8BD9-4C58B89E60C7}" v="3" dt="2021-11-24T16:03:09.886"/>
    <p1510:client id="{0E06A174-5BE3-4B3D-A773-4A97897C070D}" v="30" dt="2021-11-17T15:05:05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8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1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4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4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 03.01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Зайцев Н.E.</a:t>
            </a:r>
          </a:p>
          <a:p>
            <a:r>
              <a:rPr lang="ru-RU" dirty="0"/>
              <a:t>группа П2-18</a:t>
            </a:r>
          </a:p>
        </p:txBody>
      </p:sp>
    </p:spTree>
    <p:extLst>
      <p:ext uri="{BB962C8B-B14F-4D97-AF65-F5344CB8AC3E}">
        <p14:creationId xmlns:p14="http://schemas.microsoft.com/office/powerpoint/2010/main" val="285866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Порядок контроля и приемки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Виды испытаний</a:t>
            </a:r>
          </a:p>
          <a:p>
            <a:r>
              <a:rPr lang="ru-RU" dirty="0"/>
              <a:t> Приемо-сдаточные испытания программы должны проводиться согласно разработанной и согласованной «Программы и методики испытаний».</a:t>
            </a:r>
          </a:p>
          <a:p>
            <a:r>
              <a:rPr lang="ru-RU" dirty="0"/>
              <a:t>Ход проведения приемо-сдаточных испытаний документируется в Протоколе проведения испытаний.</a:t>
            </a:r>
          </a:p>
          <a:p>
            <a:r>
              <a:rPr lang="ru-RU" dirty="0"/>
              <a:t> </a:t>
            </a:r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Общие требования к приемке работы</a:t>
            </a:r>
          </a:p>
          <a:p>
            <a:r>
              <a:rPr lang="ru-RU" dirty="0"/>
              <a:t> После проведения испытаний в полном объеме, на основании «Протокола испытаний» утверждают «Свидетельство о приемке» и производят запись в программном документе «Формуляр».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задние на УП 03.01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/>
              <a:t>Создать программу калькулятор и блокнот и разработать к ним ТЗ </a:t>
            </a:r>
            <a:endParaRPr lang="ru-RU"/>
          </a:p>
          <a:p>
            <a:pPr marL="0" indent="0">
              <a:buNone/>
            </a:pPr>
            <a:endParaRPr lang="ru-R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844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Основание для разработки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</a:t>
            </a:r>
            <a:r>
              <a:rPr lang="ru-RU" b="1" dirty="0"/>
              <a:t> № 01-05-2082 от 26.10.2021</a:t>
            </a:r>
            <a:r>
              <a:rPr lang="ru-RU" dirty="0"/>
              <a:t> от  организации учебной практики об организации практической подготовки и направлении на учебную практику УП.02.01 обучающихся 4 курса  группы  П2-18 Колледжа  космического  машиностроения  и технологий «Технологического университета»</a:t>
            </a:r>
          </a:p>
        </p:txBody>
      </p:sp>
    </p:spTree>
    <p:extLst>
      <p:ext uri="{BB962C8B-B14F-4D97-AF65-F5344CB8AC3E}">
        <p14:creationId xmlns:p14="http://schemas.microsoft.com/office/powerpoint/2010/main" val="14096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Назначение разработки калькулятора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Функциональное назначение программы</a:t>
            </a:r>
          </a:p>
          <a:p>
            <a:r>
              <a:rPr lang="ru-RU" dirty="0"/>
              <a:t>Функциональным назначением программы является выполнение функций электронного калькулятора.</a:t>
            </a:r>
          </a:p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Эксплуатационное назначение программы</a:t>
            </a:r>
          </a:p>
          <a:p>
            <a:r>
              <a:rPr lang="ru-RU" dirty="0"/>
              <a:t> Программа должна эксплуатироваться в качестве продукта Учебной практики.</a:t>
            </a:r>
          </a:p>
          <a:p>
            <a:r>
              <a:rPr lang="ru-RU" dirty="0"/>
              <a:t> Конечными пользователями программы должны студенты.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9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Назначение разработки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Функциональное назначение программы</a:t>
            </a:r>
          </a:p>
          <a:p>
            <a:r>
              <a:rPr lang="ru-RU" dirty="0"/>
              <a:t> Функциональным назначением программы является выполнение функций изменения и создания текстовых документов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34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Требования к программе калькулятор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обеспечивать возможность выполнения перечисленных ниже функций: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арифметическое сложение простых чисел;</a:t>
            </a:r>
          </a:p>
          <a:p>
            <a:pPr lvl="0"/>
            <a:r>
              <a:rPr lang="ru-RU" dirty="0"/>
              <a:t>арифметическое вычитание простых чисел;</a:t>
            </a:r>
          </a:p>
          <a:p>
            <a:pPr lvl="0"/>
            <a:r>
              <a:rPr lang="ru-RU" dirty="0"/>
              <a:t>арифметическое деление простых чисел;</a:t>
            </a:r>
          </a:p>
          <a:p>
            <a:pPr lvl="0"/>
            <a:r>
              <a:rPr lang="ru-RU" dirty="0"/>
              <a:t>арифметическое умножение простых чисел;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66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Требования к программе</a:t>
            </a:r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 БЛОКНОТ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обеспечивать возможность выполнения перечисленных ниже функций:</a:t>
            </a:r>
          </a:p>
          <a:p>
            <a:endParaRPr lang="ru-RU" dirty="0"/>
          </a:p>
          <a:p>
            <a:pPr lvl="0"/>
            <a:r>
              <a:rPr lang="ru-RU" dirty="0"/>
              <a:t>Создание ТД;</a:t>
            </a:r>
          </a:p>
          <a:p>
            <a:pPr lvl="0"/>
            <a:r>
              <a:rPr lang="ru-RU" dirty="0"/>
              <a:t>Изменение ТД;</a:t>
            </a:r>
          </a:p>
          <a:p>
            <a:pPr lvl="0"/>
            <a:r>
              <a:rPr lang="ru-RU" dirty="0" err="1"/>
              <a:t>Копироване</a:t>
            </a:r>
            <a:r>
              <a:rPr lang="ru-RU" dirty="0"/>
              <a:t> текста;</a:t>
            </a:r>
          </a:p>
          <a:p>
            <a:pPr lvl="0"/>
            <a:r>
              <a:rPr lang="ru-RU" dirty="0"/>
              <a:t>Вставка текста;</a:t>
            </a:r>
          </a:p>
          <a:p>
            <a:pPr lvl="0"/>
            <a:r>
              <a:rPr lang="ru-RU" dirty="0"/>
              <a:t>Вырезать текст;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Стадии и этапы разработки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Стадии разработки</a:t>
            </a:r>
          </a:p>
          <a:p>
            <a:r>
              <a:rPr lang="ru-RU" dirty="0"/>
              <a:t>Разработка должна быть проведена в три стадии: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1)	разработка требований к программе;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2)	разработка технического задания;</a:t>
            </a:r>
          </a:p>
          <a:p>
            <a:pPr marL="0" indent="0">
              <a:buNone/>
            </a:pPr>
            <a:r>
              <a:rPr lang="ru-RU" dirty="0"/>
              <a:t>	 </a:t>
            </a:r>
          </a:p>
          <a:p>
            <a:r>
              <a:rPr lang="ru-RU" dirty="0"/>
              <a:t>3)	тестовая эксплуатация.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3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Стадии и 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Этапы разработки</a:t>
            </a:r>
          </a:p>
          <a:p>
            <a:r>
              <a:rPr lang="ru-RU" dirty="0"/>
              <a:t> На стадии разработки технического задания должен быть выполнен этап разработки, согласования и утверждения настоящего технического задания.</a:t>
            </a:r>
          </a:p>
          <a:p>
            <a:r>
              <a:rPr lang="ru-RU" dirty="0"/>
              <a:t>На стадии рабочего проектирования должны быть выполнены перечисленные ниже этапы работ: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ru-RU" dirty="0"/>
              <a:t>1)	разработка программы;</a:t>
            </a:r>
          </a:p>
          <a:p>
            <a:r>
              <a:rPr lang="ru-RU" dirty="0"/>
              <a:t>2)	разработка программной документации;</a:t>
            </a:r>
          </a:p>
          <a:p>
            <a:r>
              <a:rPr lang="ru-RU" dirty="0"/>
              <a:t>3)	испытания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262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170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Madison</vt:lpstr>
      <vt:lpstr>УП 03.01</vt:lpstr>
      <vt:lpstr>Техническое задние на УП 03.01</vt:lpstr>
      <vt:lpstr>Основание для разработки </vt:lpstr>
      <vt:lpstr>Назначение разработки калькулятора </vt:lpstr>
      <vt:lpstr>Назначение разработки блокнота</vt:lpstr>
      <vt:lpstr>Требования к программе калькулятор </vt:lpstr>
      <vt:lpstr>Требования к программе БЛОКНОТ</vt:lpstr>
      <vt:lpstr>Стадии и этапы разработки </vt:lpstr>
      <vt:lpstr>Стадии и этапы разработки</vt:lpstr>
      <vt:lpstr>Порядок контроля и приемки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 02.01</dc:title>
  <dc:creator>Алексей Слесарев</dc:creator>
  <cp:lastModifiedBy>Алексей Слесарев</cp:lastModifiedBy>
  <cp:revision>21</cp:revision>
  <dcterms:created xsi:type="dcterms:W3CDTF">2021-11-17T12:37:44Z</dcterms:created>
  <dcterms:modified xsi:type="dcterms:W3CDTF">2021-11-24T16:03:10Z</dcterms:modified>
</cp:coreProperties>
</file>