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2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E5F4CE-6ED7-468A-91D3-4F996778E3CC}" v="9" dt="2021-11-25T03:25:04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-96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2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828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599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10623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831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757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172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59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7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6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6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2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0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8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5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1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09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045129"/>
            <a:ext cx="10270926" cy="3329581"/>
          </a:xfrm>
        </p:spPr>
        <p:txBody>
          <a:bodyPr/>
          <a:lstStyle/>
          <a:p>
            <a:br>
              <a:rPr lang="ru-RU" sz="4000" b="1" dirty="0"/>
            </a:br>
            <a:r>
              <a:rPr lang="ru-RU" sz="4000" b="1" dirty="0"/>
              <a:t>УП.02.01. «Разработка и администрирование баз данных»</a:t>
            </a:r>
            <a:br>
              <a:rPr lang="ru-RU" sz="4000" dirty="0"/>
            </a:br>
            <a:r>
              <a:rPr lang="ru-RU" sz="4000" dirty="0"/>
              <a:t>по специальности 09.02.03 «Программирование в компьютерных системах»</a:t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690882"/>
            <a:ext cx="8825658" cy="1380139"/>
          </a:xfrm>
        </p:spPr>
        <p:txBody>
          <a:bodyPr>
            <a:normAutofit/>
          </a:bodyPr>
          <a:lstStyle/>
          <a:p>
            <a:r>
              <a:rPr lang="ru-RU" b="1" dirty="0"/>
              <a:t>Выполнил</a:t>
            </a:r>
          </a:p>
          <a:p>
            <a:r>
              <a:rPr lang="ru-RU" b="1" dirty="0"/>
              <a:t>Зайцев </a:t>
            </a:r>
            <a:r>
              <a:rPr lang="ru-RU" b="1" dirty="0" err="1"/>
              <a:t>никита</a:t>
            </a:r>
            <a:r>
              <a:rPr lang="ru-RU" b="1" dirty="0"/>
              <a:t> </a:t>
            </a:r>
            <a:r>
              <a:rPr lang="ru-RU" b="1" dirty="0" err="1"/>
              <a:t>евгеньевич</a:t>
            </a:r>
          </a:p>
          <a:p>
            <a:r>
              <a:rPr lang="ru-RU" b="1" dirty="0"/>
              <a:t>Группа</a:t>
            </a:r>
            <a:r>
              <a:rPr lang="en-US" b="1" dirty="0"/>
              <a:t>:</a:t>
            </a:r>
            <a:r>
              <a:rPr lang="ru-RU" b="1" dirty="0"/>
              <a:t> п2-18</a:t>
            </a:r>
          </a:p>
        </p:txBody>
      </p:sp>
    </p:spTree>
    <p:extLst>
      <p:ext uri="{BB962C8B-B14F-4D97-AF65-F5344CB8AC3E}">
        <p14:creationId xmlns:p14="http://schemas.microsoft.com/office/powerpoint/2010/main" val="122973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95939" y="3493959"/>
            <a:ext cx="4396339" cy="168091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doc_helper_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977" y="1434972"/>
            <a:ext cx="6186488" cy="459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1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и связей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205" y="2356463"/>
            <a:ext cx="8947150" cy="261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0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клиентского приложения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1500" y="2060876"/>
            <a:ext cx="599587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1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05344"/>
            <a:ext cx="12192000" cy="544305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32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854124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20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Ион</vt:lpstr>
      <vt:lpstr> УП.02.01. «Разработка и администрирование баз данных» по специальности 09.02.03 «Программирование в компьютерных системах» </vt:lpstr>
      <vt:lpstr>Схема базы данных</vt:lpstr>
      <vt:lpstr>Создание таблиц и связей</vt:lpstr>
      <vt:lpstr>Разработка клиентского приложения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МДК.01.02 «Прикладное программирование» Тема: «Приложение "Тест-система “Космос МакГер”"»</dc:title>
  <dc:creator>RePack by Diakov</dc:creator>
  <cp:lastModifiedBy>Админ</cp:lastModifiedBy>
  <cp:revision>14</cp:revision>
  <dcterms:created xsi:type="dcterms:W3CDTF">2021-04-20T14:20:35Z</dcterms:created>
  <dcterms:modified xsi:type="dcterms:W3CDTF">2021-11-25T03:25:08Z</dcterms:modified>
</cp:coreProperties>
</file>