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5F4CE-6ED7-468A-91D3-4F996778E3CC}" v="19" dt="2021-11-25T03:25:27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-96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2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2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599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062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31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757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172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5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8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45129"/>
            <a:ext cx="10270926" cy="3329581"/>
          </a:xfrm>
        </p:spPr>
        <p:txBody>
          <a:bodyPr/>
          <a:lstStyle/>
          <a:p>
            <a:br>
              <a:rPr lang="ru-RU" sz="4000" b="1" dirty="0"/>
            </a:br>
            <a:r>
              <a:rPr lang="ru-RU" sz="4000" b="1" dirty="0"/>
              <a:t>УП.02.01. «Разработка и администрирование баз данных»</a:t>
            </a:r>
            <a:br>
              <a:rPr lang="ru-RU" sz="4000" dirty="0"/>
            </a:br>
            <a:r>
              <a:rPr lang="ru-RU" sz="4000" dirty="0"/>
              <a:t>по специальности 09.02.03 «Программирование в компьютерных системах»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690882"/>
            <a:ext cx="8825658" cy="1380139"/>
          </a:xfrm>
        </p:spPr>
        <p:txBody>
          <a:bodyPr>
            <a:normAutofit/>
          </a:bodyPr>
          <a:lstStyle/>
          <a:p>
            <a:r>
              <a:rPr lang="ru-RU" b="1" dirty="0"/>
              <a:t>Выполнил</a:t>
            </a:r>
          </a:p>
          <a:p>
            <a:r>
              <a:rPr lang="ru-RU" b="1" dirty="0" err="1"/>
              <a:t>МИХАЙлов</a:t>
            </a:r>
            <a:r>
              <a:rPr lang="ru-RU" b="1" dirty="0"/>
              <a:t> Данила Алексеевич</a:t>
            </a:r>
          </a:p>
          <a:p>
            <a:r>
              <a:rPr lang="ru-RU" b="1" dirty="0"/>
              <a:t>Группа</a:t>
            </a:r>
            <a:r>
              <a:rPr lang="en-US" b="1" dirty="0"/>
              <a:t>:</a:t>
            </a:r>
            <a:r>
              <a:rPr lang="ru-RU" b="1" dirty="0"/>
              <a:t> п2-18</a:t>
            </a:r>
          </a:p>
        </p:txBody>
      </p:sp>
    </p:spTree>
    <p:extLst>
      <p:ext uri="{BB962C8B-B14F-4D97-AF65-F5344CB8AC3E}">
        <p14:creationId xmlns:p14="http://schemas.microsoft.com/office/powerpoint/2010/main" val="12297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95939" y="3493959"/>
            <a:ext cx="4396339" cy="168091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doc_helper_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77" y="1434972"/>
            <a:ext cx="6186488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и связей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05" y="2356463"/>
            <a:ext cx="8947150" cy="26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клиентского приложения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500" y="2060876"/>
            <a:ext cx="599587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05344"/>
            <a:ext cx="12192000" cy="54430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5412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20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Ион</vt:lpstr>
      <vt:lpstr> УП.02.01. «Разработка и администрирование баз данных» по специальности 09.02.03 «Программирование в компьютерных системах» </vt:lpstr>
      <vt:lpstr>Схема базы данных</vt:lpstr>
      <vt:lpstr>Создание таблиц и связей</vt:lpstr>
      <vt:lpstr>Разработка клиентского приложения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«Приложение "Тест-система “Космос МакГер”"»</dc:title>
  <dc:creator>RePack by Diakov</dc:creator>
  <cp:lastModifiedBy>Админ</cp:lastModifiedBy>
  <cp:revision>16</cp:revision>
  <dcterms:created xsi:type="dcterms:W3CDTF">2021-04-20T14:20:35Z</dcterms:created>
  <dcterms:modified xsi:type="dcterms:W3CDTF">2021-11-25T03:25:28Z</dcterms:modified>
</cp:coreProperties>
</file>