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530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7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42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148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7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0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59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03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0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9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6BFAD3-41A0-4185-96D2-5C016965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55925"/>
            <a:ext cx="8991600" cy="1527208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111442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DDBF663-E5A0-4487-9131-DCF8BF1C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478794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Зайцев Н.Е</a:t>
            </a:r>
            <a:r>
              <a:rPr lang="en-US" dirty="0"/>
              <a:t>,</a:t>
            </a:r>
            <a:r>
              <a:rPr lang="ru-RU" dirty="0"/>
              <a:t> Михайлов Д.А</a:t>
            </a:r>
            <a:r>
              <a:rPr lang="en-US" dirty="0"/>
              <a:t>, </a:t>
            </a:r>
            <a:r>
              <a:rPr lang="ru-RU" dirty="0" err="1"/>
              <a:t>Пилипушко</a:t>
            </a:r>
            <a:r>
              <a:rPr lang="ru-RU" dirty="0"/>
              <a:t> А.С</a:t>
            </a:r>
            <a:r>
              <a:rPr lang="en-US" dirty="0"/>
              <a:t>, </a:t>
            </a:r>
            <a:r>
              <a:rPr lang="ru-RU" dirty="0"/>
              <a:t>Яковлев</a:t>
            </a:r>
            <a:r>
              <a:rPr lang="en-US" dirty="0"/>
              <a:t> </a:t>
            </a:r>
            <a:r>
              <a:rPr lang="ru-RU" dirty="0"/>
              <a:t>П.М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Васькевич</a:t>
            </a:r>
            <a:r>
              <a:rPr lang="ru-RU" dirty="0"/>
              <a:t> Ю.А</a:t>
            </a:r>
          </a:p>
          <a:p>
            <a:r>
              <a:rPr lang="ru-RU" dirty="0"/>
              <a:t>Группа: П2-18</a:t>
            </a:r>
          </a:p>
        </p:txBody>
      </p:sp>
    </p:spTree>
    <p:extLst>
      <p:ext uri="{BB962C8B-B14F-4D97-AF65-F5344CB8AC3E}">
        <p14:creationId xmlns:p14="http://schemas.microsoft.com/office/powerpoint/2010/main" val="20914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</a:p>
          <a:p>
            <a:r>
              <a:rPr lang="ru-RU" dirty="0"/>
              <a:t>Библиотеки</a:t>
            </a:r>
            <a:r>
              <a:rPr lang="en-US" dirty="0"/>
              <a:t>: Matplotlib, NumPy,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81" y="4449356"/>
            <a:ext cx="2384323" cy="4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68" y="423269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7" y="4251097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01" y="4232697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64" y="429049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5" y="5216613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12" y="53389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2" y="78225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080" y="199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991361" y="1924595"/>
            <a:ext cx="4902925" cy="352171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1231962" y="1928950"/>
            <a:ext cx="5491055" cy="35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xmlns="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5" y="-13254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86" y="1662226"/>
            <a:ext cx="5851428" cy="43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4" y="0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09" y="1871444"/>
            <a:ext cx="3168756" cy="22624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39" y="1871444"/>
            <a:ext cx="3121034" cy="22624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51" y="1869916"/>
            <a:ext cx="3183444" cy="22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978" y="1059724"/>
            <a:ext cx="9601200" cy="1485900"/>
          </a:xfrm>
        </p:spPr>
        <p:txBody>
          <a:bodyPr/>
          <a:lstStyle/>
          <a:p>
            <a:r>
              <a:rPr lang="en-US" dirty="0" err="1"/>
              <a:t>PyQt</a:t>
            </a:r>
            <a:endParaRPr lang="ru-RU" dirty="0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2" y="93839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4087EE70-CD93-4AC6-B0B7-E04930576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201" y="2070165"/>
            <a:ext cx="2804160" cy="3724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705B1685-6927-4E3C-BD45-2417E8FE6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71" y="2107273"/>
            <a:ext cx="2813056" cy="372482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8A1891B0-7818-446A-8B27-83A2252B5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86" y="2056030"/>
            <a:ext cx="2813056" cy="37389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8EE47FE2-7B62-468D-A86A-2CF6D3776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201" y="2063097"/>
            <a:ext cx="2804160" cy="37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561" y="1012319"/>
            <a:ext cx="9601200" cy="1485900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xmlns="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7" y="0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4030590F-16F9-4152-81D1-C4641515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36" y="1898060"/>
            <a:ext cx="5553850" cy="6001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D0CA0800-64ED-409F-BE9C-D12FDF81A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30" y="2891416"/>
            <a:ext cx="635406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670" y="1426530"/>
            <a:ext cx="9601200" cy="1485900"/>
          </a:xfrm>
        </p:spPr>
        <p:txBody>
          <a:bodyPr/>
          <a:lstStyle/>
          <a:p>
            <a:r>
              <a:rPr lang="en-US" dirty="0" err="1"/>
              <a:t>Tkinter</a:t>
            </a:r>
            <a:endParaRPr lang="ru-RU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xmlns="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xmlns="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C:\Users\P2-18\Desktop\tkinter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30" y="2331583"/>
            <a:ext cx="33242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P2-18\Desktop\tkinter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25" y="2331583"/>
            <a:ext cx="37242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P2-18\Desktop\tkinter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536" y="3438525"/>
            <a:ext cx="2409825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DE26D2-BBCE-44BA-A5C9-FF80C1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677790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Другая 8">
      <a:dk1>
        <a:sysClr val="windowText" lastClr="000000"/>
      </a:dk1>
      <a:lt1>
        <a:sysClr val="window" lastClr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A5A5A5"/>
      </a:accent5>
      <a:accent6>
        <a:srgbClr val="E28394"/>
      </a:accent6>
      <a:hlink>
        <a:srgbClr val="00B0F0"/>
      </a:hlink>
      <a:folHlink>
        <a:srgbClr val="A5A5A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153</TotalTime>
  <Words>53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Crop</vt:lpstr>
      <vt:lpstr>УП.01.01 Разработка программных модулей программного обеспечения для компьютерных систем</vt:lpstr>
      <vt:lpstr>Инструменты</vt:lpstr>
      <vt:lpstr>Matplotlib</vt:lpstr>
      <vt:lpstr>NumPy</vt:lpstr>
      <vt:lpstr>PyGame</vt:lpstr>
      <vt:lpstr>PyQt</vt:lpstr>
      <vt:lpstr>SQLite</vt:lpstr>
      <vt:lpstr>Tkinter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Герасимов Георгий Александрович</dc:creator>
  <cp:lastModifiedBy>p2-18</cp:lastModifiedBy>
  <cp:revision>28</cp:revision>
  <dcterms:created xsi:type="dcterms:W3CDTF">2021-04-21T15:41:27Z</dcterms:created>
  <dcterms:modified xsi:type="dcterms:W3CDTF">2021-05-20T08:14:08Z</dcterms:modified>
</cp:coreProperties>
</file>