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5613-115B-4C1B-BC62-B7A23FA0F1B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DC2D-0F2D-48DC-A3BA-659C4EBB6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79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5613-115B-4C1B-BC62-B7A23FA0F1B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DC2D-0F2D-48DC-A3BA-659C4EBB6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40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5613-115B-4C1B-BC62-B7A23FA0F1B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DC2D-0F2D-48DC-A3BA-659C4EBB6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626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5613-115B-4C1B-BC62-B7A23FA0F1B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DC2D-0F2D-48DC-A3BA-659C4EBB6EF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848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5613-115B-4C1B-BC62-B7A23FA0F1B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DC2D-0F2D-48DC-A3BA-659C4EBB6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010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5613-115B-4C1B-BC62-B7A23FA0F1B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DC2D-0F2D-48DC-A3BA-659C4EBB6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066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5613-115B-4C1B-BC62-B7A23FA0F1B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DC2D-0F2D-48DC-A3BA-659C4EBB6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078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5613-115B-4C1B-BC62-B7A23FA0F1B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DC2D-0F2D-48DC-A3BA-659C4EBB6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215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5613-115B-4C1B-BC62-B7A23FA0F1B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DC2D-0F2D-48DC-A3BA-659C4EBB6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46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5613-115B-4C1B-BC62-B7A23FA0F1B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DC2D-0F2D-48DC-A3BA-659C4EBB6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97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5613-115B-4C1B-BC62-B7A23FA0F1B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DC2D-0F2D-48DC-A3BA-659C4EBB6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39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5613-115B-4C1B-BC62-B7A23FA0F1B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DC2D-0F2D-48DC-A3BA-659C4EBB6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99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5613-115B-4C1B-BC62-B7A23FA0F1B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DC2D-0F2D-48DC-A3BA-659C4EBB6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17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5613-115B-4C1B-BC62-B7A23FA0F1B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DC2D-0F2D-48DC-A3BA-659C4EBB6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87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5613-115B-4C1B-BC62-B7A23FA0F1B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DC2D-0F2D-48DC-A3BA-659C4EBB6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59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5613-115B-4C1B-BC62-B7A23FA0F1B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DC2D-0F2D-48DC-A3BA-659C4EBB6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41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5613-115B-4C1B-BC62-B7A23FA0F1B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DC2D-0F2D-48DC-A3BA-659C4EBB6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47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65613-115B-4C1B-BC62-B7A23FA0F1BF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CDC2D-0F2D-48DC-A3BA-659C4EBB6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677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Модульный экзамен</a:t>
            </a:r>
            <a:br>
              <a:rPr lang="ru-RU" dirty="0" smtClean="0"/>
            </a:br>
            <a:r>
              <a:rPr lang="ru-RU" dirty="0" smtClean="0"/>
              <a:t>Билет 17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ru-RU" dirty="0" smtClean="0"/>
              <a:t>Выполнил: Сумин Константин</a:t>
            </a:r>
          </a:p>
          <a:p>
            <a:pPr algn="r"/>
            <a:r>
              <a:rPr lang="ru-RU" dirty="0" smtClean="0"/>
              <a:t>Студент группы: П2-18</a:t>
            </a:r>
          </a:p>
          <a:p>
            <a:r>
              <a:rPr lang="ru-RU" dirty="0" smtClean="0"/>
              <a:t>02.07.2020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4181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>
                <a:effectLst/>
              </a:rPr>
              <a:t>ПК </a:t>
            </a:r>
            <a:r>
              <a:rPr lang="ru-RU" dirty="0">
                <a:effectLst/>
              </a:rPr>
              <a:t>1.4</a:t>
            </a:r>
            <a:br>
              <a:rPr lang="ru-RU" dirty="0">
                <a:effectLst/>
              </a:rPr>
            </a:b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465" y="2159068"/>
            <a:ext cx="6189662" cy="66149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Тестовые наборы и тестирование одного из модулей</a:t>
            </a:r>
            <a:r>
              <a:rPr lang="ru-RU" dirty="0" smtClean="0">
                <a:effectLst/>
              </a:rPr>
              <a:t>.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70517" y="3713356"/>
            <a:ext cx="3345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Тест 1 Отсутствие </a:t>
            </a:r>
            <a:r>
              <a:rPr lang="en-US" dirty="0"/>
              <a:t>import </a:t>
            </a:r>
            <a:r>
              <a:rPr lang="en-US" dirty="0" err="1" smtClean="0"/>
              <a:t>pygame</a:t>
            </a:r>
            <a:r>
              <a:rPr lang="ru-RU" dirty="0" smtClean="0"/>
              <a:t> </a:t>
            </a:r>
          </a:p>
          <a:p>
            <a:r>
              <a:rPr lang="ru-RU" dirty="0"/>
              <a:t>Тест 2 Отсутствие </a:t>
            </a:r>
            <a:r>
              <a:rPr lang="en-US" dirty="0"/>
              <a:t>import queue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465" y="4282439"/>
            <a:ext cx="6936059" cy="9431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6528" y="1527444"/>
            <a:ext cx="267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Тест 1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849465" y="3528690"/>
            <a:ext cx="265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Тест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7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ПК </a:t>
            </a:r>
            <a:r>
              <a:rPr lang="ru-RU" dirty="0" smtClean="0">
                <a:effectLst/>
              </a:rPr>
              <a:t>1.5</a:t>
            </a:r>
            <a:br>
              <a:rPr lang="ru-RU" dirty="0" smtClean="0">
                <a:effectLst/>
              </a:rPr>
            </a:b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r>
              <a:rPr lang="ru-RU" dirty="0" smtClean="0">
                <a:effectLst/>
              </a:rPr>
              <a:t>Значение </a:t>
            </a:r>
            <a:r>
              <a:rPr lang="ru-RU" dirty="0">
                <a:effectLst/>
              </a:rPr>
              <a:t>временной сложности O для одного из методов. Значение O для оптимального кода</a:t>
            </a:r>
            <a:r>
              <a:rPr lang="ru-RU" dirty="0" smtClean="0">
                <a:effectLst/>
              </a:rPr>
              <a:t>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Главный модуль является O(1), т.к. алгоритм не должен пройти все строки БД, и все данные заранее введены.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310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9244" y="568712"/>
            <a:ext cx="9733512" cy="713872"/>
          </a:xfrm>
        </p:spPr>
        <p:txBody>
          <a:bodyPr/>
          <a:lstStyle/>
          <a:p>
            <a:pPr lvl="0"/>
            <a:r>
              <a:rPr lang="ru-RU" dirty="0" smtClean="0">
                <a:effectLst/>
              </a:rPr>
              <a:t>ПК </a:t>
            </a:r>
            <a:r>
              <a:rPr lang="ru-RU" dirty="0">
                <a:effectLst/>
              </a:rPr>
              <a:t>1.6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29244" y="1282584"/>
            <a:ext cx="9733512" cy="4092304"/>
          </a:xfrm>
        </p:spPr>
        <p:txBody>
          <a:bodyPr/>
          <a:lstStyle/>
          <a:p>
            <a:r>
              <a:rPr lang="ru-RU" dirty="0">
                <a:effectLst/>
              </a:rPr>
              <a:t>Текстовое описание </a:t>
            </a:r>
            <a:r>
              <a:rPr lang="ru-RU" dirty="0" smtClean="0">
                <a:effectLst/>
              </a:rPr>
              <a:t>задачи</a:t>
            </a:r>
          </a:p>
          <a:p>
            <a:r>
              <a:rPr lang="ru-RU" dirty="0">
                <a:effectLst/>
              </a:rPr>
              <a:t>Сделать игру в которой объект, похожий на НЛО, должен будет лететь и пытаться не врезаться в встречающиеся ему на пути объекты.</a:t>
            </a:r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13447"/>
              </p:ext>
            </p:extLst>
          </p:nvPr>
        </p:nvGraphicFramePr>
        <p:xfrm>
          <a:off x="2032000" y="3328736"/>
          <a:ext cx="8128000" cy="22250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929928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6148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Клавиша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Действие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69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ESC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Выход из игры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084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Движение вверх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98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DOWN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Движение вниз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384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LEFT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Движение влево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627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RIGHT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Движение вправо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3898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26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>
                <a:effectLst/>
              </a:rPr>
              <a:t>ПК </a:t>
            </a:r>
            <a:r>
              <a:rPr lang="ru-RU" dirty="0">
                <a:effectLst/>
              </a:rPr>
              <a:t>1.6</a:t>
            </a:r>
            <a:br>
              <a:rPr lang="ru-RU" dirty="0">
                <a:effectLst/>
              </a:rPr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977" y="1176055"/>
            <a:ext cx="5258534" cy="404869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Диаграмма </a:t>
            </a:r>
            <a:r>
              <a:rPr lang="ru-RU" dirty="0">
                <a:effectLst/>
              </a:rPr>
              <a:t>прецедентов.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782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Пк</a:t>
            </a:r>
            <a:r>
              <a:rPr lang="ru-RU" dirty="0" smtClean="0"/>
              <a:t> 1.1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52" y="1766687"/>
            <a:ext cx="2743583" cy="286742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b="1" dirty="0" smtClean="0">
              <a:effectLst/>
            </a:endParaRPr>
          </a:p>
          <a:p>
            <a:endParaRPr lang="ru-RU" b="1" dirty="0">
              <a:effectLst/>
            </a:endParaRPr>
          </a:p>
          <a:p>
            <a:r>
              <a:rPr lang="ru-RU" b="1" dirty="0" smtClean="0">
                <a:effectLst/>
              </a:rPr>
              <a:t>Диаграмма </a:t>
            </a:r>
            <a:r>
              <a:rPr lang="ru-RU" b="1" dirty="0">
                <a:effectLst/>
              </a:rPr>
              <a:t>классов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587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491" y="626327"/>
            <a:ext cx="3932237" cy="2362200"/>
          </a:xfrm>
        </p:spPr>
        <p:txBody>
          <a:bodyPr/>
          <a:lstStyle/>
          <a:p>
            <a:pPr lvl="0"/>
            <a:r>
              <a:rPr lang="ru-RU" dirty="0" smtClean="0">
                <a:effectLst/>
              </a:rPr>
              <a:t>ПК </a:t>
            </a:r>
            <a:r>
              <a:rPr lang="ru-RU" dirty="0">
                <a:effectLst/>
              </a:rPr>
              <a:t>1.2</a:t>
            </a:r>
            <a:br>
              <a:rPr lang="ru-RU" dirty="0">
                <a:effectLst/>
              </a:rPr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7174" y="2002301"/>
            <a:ext cx="8236143" cy="2132467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5491" y="2988527"/>
            <a:ext cx="3932237" cy="2819399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Определения классов по </a:t>
            </a:r>
            <a:r>
              <a:rPr lang="ru-RU" dirty="0" smtClean="0">
                <a:effectLst/>
              </a:rPr>
              <a:t>диаграмме</a:t>
            </a:r>
            <a:r>
              <a:rPr lang="ru-RU" dirty="0">
                <a:effectLst/>
              </a:rPr>
              <a:t>.</a:t>
            </a:r>
            <a:endParaRPr lang="ru-RU" dirty="0" smtClean="0">
              <a:effectLst/>
            </a:endParaRPr>
          </a:p>
          <a:p>
            <a:r>
              <a:rPr lang="en-US" b="1" dirty="0">
                <a:effectLst/>
              </a:rPr>
              <a:t>setting (</a:t>
            </a:r>
            <a:r>
              <a:rPr lang="en-US" b="1" dirty="0" err="1">
                <a:effectLst/>
              </a:rPr>
              <a:t>wight</a:t>
            </a:r>
            <a:r>
              <a:rPr lang="en-US" b="1" dirty="0">
                <a:effectLst/>
              </a:rPr>
              <a:t>, </a:t>
            </a:r>
            <a:r>
              <a:rPr lang="en-US" b="1" dirty="0" err="1">
                <a:effectLst/>
              </a:rPr>
              <a:t>position,sizr_check,no_wight</a:t>
            </a:r>
            <a:r>
              <a:rPr lang="en-US" b="1" dirty="0">
                <a:effectLst/>
              </a:rPr>
              <a:t>)</a:t>
            </a:r>
            <a:r>
              <a:rPr lang="ru-RU" b="1" dirty="0">
                <a:effectLst/>
              </a:rPr>
              <a:t> </a:t>
            </a:r>
          </a:p>
          <a:p>
            <a:r>
              <a:rPr lang="ru-RU" dirty="0">
                <a:effectLst/>
              </a:rPr>
              <a:t>функция переключения на экран настроек, а так же работы с этим экраном. А  именно сканирование движение курсора и ввод нужного разрешения экрана.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00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163" y="661638"/>
            <a:ext cx="8914607" cy="5077522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27659" y="2378925"/>
            <a:ext cx="2104752" cy="211501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effectLst/>
              </a:rPr>
              <a:t>menu</a:t>
            </a:r>
            <a:r>
              <a:rPr lang="ru-RU" b="1" dirty="0">
                <a:effectLst/>
              </a:rPr>
              <a:t> (</a:t>
            </a:r>
            <a:r>
              <a:rPr lang="en-US" b="1" dirty="0">
                <a:effectLst/>
              </a:rPr>
              <a:t>position</a:t>
            </a:r>
            <a:r>
              <a:rPr lang="ru-RU" b="1" dirty="0">
                <a:effectLst/>
              </a:rPr>
              <a:t>, </a:t>
            </a:r>
            <a:r>
              <a:rPr lang="en-US" b="1" dirty="0" err="1">
                <a:effectLst/>
              </a:rPr>
              <a:t>wight</a:t>
            </a:r>
            <a:r>
              <a:rPr lang="ru-RU" b="1" dirty="0">
                <a:effectLst/>
              </a:rPr>
              <a:t>)</a:t>
            </a:r>
          </a:p>
          <a:p>
            <a:r>
              <a:rPr lang="ru-RU" dirty="0" err="1">
                <a:effectLst/>
              </a:rPr>
              <a:t>отрисовка</a:t>
            </a:r>
            <a:r>
              <a:rPr lang="ru-RU" dirty="0">
                <a:effectLst/>
              </a:rPr>
              <a:t> меню, а так же работы с меню. А  именно сканирование движение курсора.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909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0681" y="2862262"/>
            <a:ext cx="8267700" cy="676275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83775" y="2172629"/>
            <a:ext cx="1904031" cy="2055540"/>
          </a:xfrm>
        </p:spPr>
        <p:txBody>
          <a:bodyPr/>
          <a:lstStyle/>
          <a:p>
            <a:r>
              <a:rPr lang="en-US" b="1" dirty="0">
                <a:effectLst/>
              </a:rPr>
              <a:t>draw</a:t>
            </a:r>
            <a:r>
              <a:rPr lang="ru-RU" b="1" dirty="0">
                <a:effectLst/>
              </a:rPr>
              <a:t>_</a:t>
            </a:r>
            <a:r>
              <a:rPr lang="en-US" b="1" dirty="0">
                <a:effectLst/>
              </a:rPr>
              <a:t>circle</a:t>
            </a:r>
            <a:r>
              <a:rPr lang="ru-RU" b="1" dirty="0">
                <a:effectLst/>
              </a:rPr>
              <a:t> (</a:t>
            </a:r>
            <a:r>
              <a:rPr lang="en-US" b="1" dirty="0" err="1">
                <a:effectLst/>
              </a:rPr>
              <a:t>wight</a:t>
            </a:r>
            <a:r>
              <a:rPr lang="ru-RU" b="1" dirty="0">
                <a:effectLst/>
              </a:rPr>
              <a:t>)</a:t>
            </a:r>
          </a:p>
          <a:p>
            <a:r>
              <a:rPr lang="ru-RU" dirty="0" err="1">
                <a:effectLst/>
              </a:rPr>
              <a:t>отрисовка</a:t>
            </a:r>
            <a:r>
              <a:rPr lang="ru-RU" dirty="0">
                <a:effectLst/>
              </a:rPr>
              <a:t> круга (</a:t>
            </a:r>
            <a:r>
              <a:rPr lang="en-US" dirty="0">
                <a:effectLst/>
              </a:rPr>
              <a:t>UFO</a:t>
            </a:r>
            <a:r>
              <a:rPr lang="ru-RU" dirty="0">
                <a:effectLst/>
              </a:rPr>
              <a:t>) и внутреннего круга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943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>
                <a:effectLst/>
              </a:rPr>
              <a:t>ПК </a:t>
            </a:r>
            <a:r>
              <a:rPr lang="ru-RU" dirty="0">
                <a:effectLst/>
              </a:rPr>
              <a:t>1.2</a:t>
            </a:r>
            <a:br>
              <a:rPr lang="ru-RU" dirty="0">
                <a:effectLst/>
              </a:rPr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8413" y="1080166"/>
            <a:ext cx="6189662" cy="4240467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Проект с классами для выполнения задания</a:t>
            </a:r>
            <a:r>
              <a:rPr lang="ru-RU" dirty="0" smtClean="0">
                <a:effectLst/>
              </a:rPr>
              <a:t>.</a:t>
            </a:r>
          </a:p>
          <a:p>
            <a:endParaRPr lang="ru-RU" dirty="0" smtClean="0">
              <a:effectLst/>
            </a:endParaRPr>
          </a:p>
          <a:p>
            <a:r>
              <a:rPr lang="ru-RU" dirty="0" smtClean="0">
                <a:effectLst/>
              </a:rPr>
              <a:t>Главный модуль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826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328612"/>
            <a:ext cx="98679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4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885825"/>
            <a:ext cx="100393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2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>
                <a:effectLst/>
              </a:rPr>
              <a:t>ПК </a:t>
            </a:r>
            <a:r>
              <a:rPr lang="ru-RU" dirty="0">
                <a:effectLst/>
              </a:rPr>
              <a:t>1.3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365" y="3822627"/>
            <a:ext cx="5725324" cy="160995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Отладка </a:t>
            </a:r>
            <a:r>
              <a:rPr lang="ru-RU" dirty="0">
                <a:effectLst/>
              </a:rPr>
              <a:t>одного из модулей при разработке.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365" y="754696"/>
            <a:ext cx="3524742" cy="128605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366" y="2550380"/>
            <a:ext cx="6694928" cy="8668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18771" y="355493"/>
            <a:ext cx="31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 отладки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18771" y="2129883"/>
            <a:ext cx="343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Ошибка: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218771" y="3447147"/>
            <a:ext cx="286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отладки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0123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36</TotalTime>
  <Words>212</Words>
  <Application>Microsoft Office PowerPoint</Application>
  <PresentationFormat>Широкоэкранный</PresentationFormat>
  <Paragraphs>50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Yu Mincho</vt:lpstr>
      <vt:lpstr>Arial</vt:lpstr>
      <vt:lpstr>Bookman Old Style</vt:lpstr>
      <vt:lpstr>Calibri</vt:lpstr>
      <vt:lpstr>Rockwell</vt:lpstr>
      <vt:lpstr>Times New Roman</vt:lpstr>
      <vt:lpstr>Damask</vt:lpstr>
      <vt:lpstr>Модульный экзамен Билет 17</vt:lpstr>
      <vt:lpstr>Пк 1.1</vt:lpstr>
      <vt:lpstr>ПК 1.2 </vt:lpstr>
      <vt:lpstr>Презентация PowerPoint</vt:lpstr>
      <vt:lpstr>Презентация PowerPoint</vt:lpstr>
      <vt:lpstr>ПК 1.2 </vt:lpstr>
      <vt:lpstr>Презентация PowerPoint</vt:lpstr>
      <vt:lpstr>Презентация PowerPoint</vt:lpstr>
      <vt:lpstr>ПК 1.3</vt:lpstr>
      <vt:lpstr>ПК 1.4 </vt:lpstr>
      <vt:lpstr>  ПК 1.5  Значение временной сложности O для одного из методов. Значение O для оптимального кода.</vt:lpstr>
      <vt:lpstr>ПК 1.6</vt:lpstr>
      <vt:lpstr>ПК 1.6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Модульный экзамен Билет 17</dc:title>
  <dc:creator>Константин Сумин</dc:creator>
  <cp:lastModifiedBy>Константин Сумин</cp:lastModifiedBy>
  <cp:revision>10</cp:revision>
  <dcterms:created xsi:type="dcterms:W3CDTF">2021-07-02T14:13:19Z</dcterms:created>
  <dcterms:modified xsi:type="dcterms:W3CDTF">2021-07-02T18:57:22Z</dcterms:modified>
</cp:coreProperties>
</file>