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64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3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24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3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1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8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4219" y="27613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Задание. Подготовить доклад и презентацию по заданию  производственной практики «Разработка приложения «Симулятор кубика»»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63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5 создаём класс кубика </a:t>
            </a:r>
            <a:r>
              <a:rPr lang="en-US" dirty="0"/>
              <a:t>Dice</a:t>
            </a:r>
            <a:r>
              <a:rPr lang="ru-RU" dirty="0"/>
              <a:t>_20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20х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Dice_20d:</a:t>
            </a:r>
            <a:endParaRPr lang="ru-RU" dirty="0"/>
          </a:p>
          <a:p>
            <a:r>
              <a:rPr lang="en-US" dirty="0"/>
              <a:t>    "20d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d=20):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8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.Отладка одного из модулей</a:t>
            </a:r>
            <a:br>
              <a:rPr lang="ru-RU" b="1" dirty="0"/>
            </a:br>
            <a:endParaRPr lang="ru-RU" dirty="0"/>
          </a:p>
        </p:txBody>
      </p:sp>
      <p:pic>
        <p:nvPicPr>
          <p:cNvPr id="205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0" y="1802921"/>
            <a:ext cx="44100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8922"/>
            <a:ext cx="7079285" cy="171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49330" y="934866"/>
            <a:ext cx="4187813" cy="80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Неправильно прописываем геометрию окна в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8200" y="3144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 ошибку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38200" y="5011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0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21101" y="9834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Исправляем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1" y="1440612"/>
            <a:ext cx="45815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68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31056" y="9575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работает правильно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Рисунок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56" y="1414732"/>
            <a:ext cx="58864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31056" y="5615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7.Тестовые наборы и тестирование одного из модулей</a:t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128962" y="3755930"/>
          <a:ext cx="5934075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720"/>
                <a:gridCol w="296735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Тест 1 Отсутствие </a:t>
                      </a:r>
                      <a:r>
                        <a:rPr lang="en-US" sz="1400">
                          <a:effectLst/>
                        </a:rPr>
                        <a:t>import random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Тест 2 Отсутствие </a:t>
                      </a:r>
                      <a:r>
                        <a:rPr lang="en-US" sz="1400">
                          <a:effectLst/>
                        </a:rPr>
                        <a:t>import tkinter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Ошибка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4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32" y="1561381"/>
            <a:ext cx="59436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Рисунок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32" y="3738472"/>
            <a:ext cx="59436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14732" y="9402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4732" y="3155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4732" y="43236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9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. </a:t>
            </a:r>
            <a:r>
              <a:rPr lang="ru-RU" b="1" dirty="0"/>
              <a:t>Значение временной сложности O для одного из методов. Значение O для оптимального кода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 , так как алгоритм не должен пройти все строки, и данные заранее будут выбраны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6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Воронцов Александр П2-18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6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. Текстовое описание задачи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Цель написания программы:</a:t>
            </a:r>
            <a:endParaRPr lang="ru-RU" dirty="0"/>
          </a:p>
          <a:p>
            <a:r>
              <a:rPr lang="ru-RU" dirty="0"/>
              <a:t>Данная программа будет использоваться игроками </a:t>
            </a:r>
            <a:r>
              <a:rPr lang="en-US" dirty="0" err="1"/>
              <a:t>DnD</a:t>
            </a:r>
            <a:r>
              <a:rPr lang="ru-RU" dirty="0"/>
              <a:t>, во время </a:t>
            </a:r>
            <a:r>
              <a:rPr lang="ru-RU" dirty="0" err="1"/>
              <a:t>остутствия</a:t>
            </a:r>
            <a:r>
              <a:rPr lang="ru-RU" dirty="0"/>
              <a:t> подходящих кубиков, или в виду полного неимения таковых. Или совсем замещая физические кубики</a:t>
            </a:r>
          </a:p>
          <a:p>
            <a:r>
              <a:rPr lang="ru-RU" b="1" dirty="0"/>
              <a:t>Полное описание задачи:</a:t>
            </a:r>
            <a:endParaRPr lang="ru-RU" dirty="0"/>
          </a:p>
          <a:p>
            <a:r>
              <a:rPr lang="ru-RU" dirty="0"/>
              <a:t>Разработать для приложения модули:</a:t>
            </a:r>
          </a:p>
          <a:p>
            <a:pPr lvl="0"/>
            <a:r>
              <a:rPr lang="ru-RU" dirty="0"/>
              <a:t>Панель для выбора типа кубика. Должно содержать в себе все кубики используемые для игры </a:t>
            </a:r>
            <a:r>
              <a:rPr lang="en-US" dirty="0" err="1"/>
              <a:t>DnD</a:t>
            </a:r>
            <a:r>
              <a:rPr lang="ru-RU" dirty="0"/>
              <a:t> и создавать кубик с выбранным количеством граней. Существует 5 вариаций кубиков (с четырьмя, шестью, восьмью, двенадцатью, двадцатью гранями ) После чего выкидывать случайным образом значение\я кубика\</a:t>
            </a:r>
            <a:r>
              <a:rPr lang="ru-RU" dirty="0" err="1"/>
              <a:t>ов</a:t>
            </a:r>
            <a:endParaRPr lang="ru-RU" dirty="0"/>
          </a:p>
          <a:p>
            <a:pPr lvl="0"/>
            <a:r>
              <a:rPr lang="ru-RU" dirty="0"/>
              <a:t>Панель для выбора количества кубиков. т.к. По правилам игры требуются один или два кубика, в зависимости, от ситуации предусмотренной в самой игре</a:t>
            </a:r>
          </a:p>
          <a:p>
            <a:pPr lvl="0"/>
            <a:r>
              <a:rPr lang="ru-RU" dirty="0"/>
              <a:t>Кнопка вывода результата на экран и поля, где этот результат будет выводиться.</a:t>
            </a:r>
          </a:p>
          <a:p>
            <a:r>
              <a:rPr lang="ru-RU" b="1" dirty="0"/>
              <a:t>Краткое описание задачи:</a:t>
            </a:r>
            <a:endParaRPr lang="ru-RU" dirty="0"/>
          </a:p>
          <a:p>
            <a:r>
              <a:rPr lang="ru-RU" dirty="0"/>
              <a:t>Создать приложение, которое по запросу пользователя будет выдавать результат\ты кубиков в зависимости от выбранного типа и количества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36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.Диаграмма прецедентов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7871" y="1825625"/>
            <a:ext cx="429625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634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ru-RU" b="1" dirty="0"/>
              <a:t>Диаграмма классов</a:t>
            </a:r>
            <a:br>
              <a:rPr lang="ru-RU" b="1" dirty="0"/>
            </a:br>
            <a:endParaRPr lang="ru-RU" dirty="0"/>
          </a:p>
        </p:txBody>
      </p:sp>
      <p:pic>
        <p:nvPicPr>
          <p:cNvPr id="1040" name="Рисунок 11" descr="https://cdn.discordapp.com/attachments/682352153305546815/85811224628271514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1598202"/>
            <a:ext cx="1688261" cy="15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Рисунок 12" descr="https://cdn.discordapp.com/attachments/682352153305546815/858112417816903700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37" y="1598202"/>
            <a:ext cx="1880463" cy="15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Рисунок 13" descr="https://cdn.discordapp.com/attachments/682352153305546815/858112517372248144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959" y="1574143"/>
            <a:ext cx="1978541" cy="16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Рисунок 14" descr="https://cdn.discordapp.com/attachments/682352153305546815/858112636854730802/unkn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37" y="5070165"/>
            <a:ext cx="1996232" cy="148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Рисунок 15" descr="https://cdn.discordapp.com/attachments/682352153305546815/858112793159794709/unkn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43" y="5070166"/>
            <a:ext cx="2016601" cy="148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114424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д4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485735" y="1464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д6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8238226" y="1355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д8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268083" y="4079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д12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658927" y="40883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д20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1028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4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4.Определения диаграмм по классам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Листинг 1 создаём класс кубика </a:t>
            </a:r>
            <a:r>
              <a:rPr lang="en-US" dirty="0"/>
              <a:t>Dice</a:t>
            </a:r>
            <a:r>
              <a:rPr lang="ru-RU" dirty="0"/>
              <a:t>_4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4х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Dice_4d:</a:t>
            </a:r>
            <a:endParaRPr lang="ru-RU" dirty="0"/>
          </a:p>
          <a:p>
            <a:r>
              <a:rPr lang="en-US" dirty="0"/>
              <a:t>    "4d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d=4):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07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2 создаём класс кубика </a:t>
            </a:r>
            <a:r>
              <a:rPr lang="en-US" dirty="0"/>
              <a:t>Dice</a:t>
            </a:r>
            <a:r>
              <a:rPr lang="ru-RU" dirty="0"/>
              <a:t>_6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6х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Dice_6d:</a:t>
            </a:r>
            <a:endParaRPr lang="ru-RU" dirty="0"/>
          </a:p>
          <a:p>
            <a:r>
              <a:rPr lang="en-US" dirty="0"/>
              <a:t>    "6d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d=6):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13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3 создаём класс кубика </a:t>
            </a:r>
            <a:r>
              <a:rPr lang="en-US" dirty="0"/>
              <a:t>Dice</a:t>
            </a:r>
            <a:r>
              <a:rPr lang="ru-RU" dirty="0"/>
              <a:t>_8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8х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Dice_8d:</a:t>
            </a:r>
            <a:endParaRPr lang="ru-RU" dirty="0"/>
          </a:p>
          <a:p>
            <a:r>
              <a:rPr lang="en-US" dirty="0"/>
              <a:t>    "8d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d=8):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62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4 создаём класс кубика </a:t>
            </a:r>
            <a:r>
              <a:rPr lang="en-US" dirty="0"/>
              <a:t>Dice</a:t>
            </a:r>
            <a:r>
              <a:rPr lang="ru-RU" dirty="0"/>
              <a:t>_12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12х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Dice_12d:</a:t>
            </a:r>
            <a:endParaRPr lang="ru-RU" dirty="0"/>
          </a:p>
          <a:p>
            <a:r>
              <a:rPr lang="en-US" dirty="0"/>
              <a:t>    "12d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d=12):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445</Words>
  <Application>Microsoft Office PowerPoint</Application>
  <PresentationFormat>Широкоэкранный</PresentationFormat>
  <Paragraphs>91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Задание. Подготовить доклад и презентацию по заданию  производственной практики «Разработка приложения «Симулятор кубика»» </vt:lpstr>
      <vt:lpstr>Выполнил</vt:lpstr>
      <vt:lpstr>. Текстовое описание задачи </vt:lpstr>
      <vt:lpstr>.Диаграмма прецедентов</vt:lpstr>
      <vt:lpstr>.Диаграмма классов </vt:lpstr>
      <vt:lpstr>4.Определения диаграмм по классам </vt:lpstr>
      <vt:lpstr>Презентация PowerPoint</vt:lpstr>
      <vt:lpstr>Презентация PowerPoint</vt:lpstr>
      <vt:lpstr>Презентация PowerPoint</vt:lpstr>
      <vt:lpstr>Презентация PowerPoint</vt:lpstr>
      <vt:lpstr>.Отладка одного из модулей </vt:lpstr>
      <vt:lpstr>Презентация PowerPoint</vt:lpstr>
      <vt:lpstr>Презентация PowerPoint</vt:lpstr>
      <vt:lpstr>7.Тестовые наборы и тестирование одного из модулей </vt:lpstr>
      <vt:lpstr>Презентация PowerPoint</vt:lpstr>
      <vt:lpstr>. Значение временной сложности O для одного из методов. Значение O для оптимального кода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Задание. Подготовить доклад и презентацию по заданию  производственной практики «Разработка приложения «Симулятор кубика»» </dc:title>
  <dc:creator>p2-18</dc:creator>
  <cp:lastModifiedBy>p2-18</cp:lastModifiedBy>
  <cp:revision>8</cp:revision>
  <dcterms:created xsi:type="dcterms:W3CDTF">2021-07-03T06:42:03Z</dcterms:created>
  <dcterms:modified xsi:type="dcterms:W3CDTF">2021-07-03T07:05:50Z</dcterms:modified>
</cp:coreProperties>
</file>