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4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10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41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9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836" y="1094654"/>
            <a:ext cx="10113819" cy="2387600"/>
          </a:xfrm>
        </p:spPr>
        <p:txBody>
          <a:bodyPr>
            <a:noAutofit/>
          </a:bodyPr>
          <a:lstStyle/>
          <a:p>
            <a:pPr algn="l"/>
            <a:r>
              <a:rPr lang="ru-RU" sz="4400" dirty="0">
                <a:solidFill>
                  <a:schemeClr val="bg1"/>
                </a:solidFill>
              </a:rPr>
              <a:t>КУРСОВОЙ ПРОЕКТ</a:t>
            </a:r>
            <a:br>
              <a:rPr lang="ru-RU" sz="4400" dirty="0">
                <a:solidFill>
                  <a:schemeClr val="bg1"/>
                </a:solidFill>
              </a:rPr>
            </a:br>
            <a:r>
              <a:rPr lang="ru-RU" sz="4400" dirty="0">
                <a:solidFill>
                  <a:schemeClr val="bg1"/>
                </a:solidFill>
              </a:rPr>
              <a:t>По МДК.01.02 «Прикладное программирование»</a:t>
            </a:r>
            <a:br>
              <a:rPr lang="ru-RU" sz="4400" dirty="0">
                <a:solidFill>
                  <a:schemeClr val="bg1"/>
                </a:solidFill>
              </a:rPr>
            </a:br>
            <a:r>
              <a:rPr lang="ru-RU" sz="4400" dirty="0">
                <a:solidFill>
                  <a:schemeClr val="bg1"/>
                </a:solidFill>
              </a:rPr>
              <a:t>Тема: «Разработка игры </a:t>
            </a:r>
            <a:r>
              <a:rPr lang="en-US" sz="4400" dirty="0">
                <a:solidFill>
                  <a:schemeClr val="bg1"/>
                </a:solidFill>
              </a:rPr>
              <a:t>“</a:t>
            </a:r>
            <a:r>
              <a:rPr lang="ru-RU" sz="4400" dirty="0">
                <a:solidFill>
                  <a:schemeClr val="bg1"/>
                </a:solidFill>
              </a:rPr>
              <a:t>Симулятор программиста</a:t>
            </a:r>
            <a:r>
              <a:rPr lang="en-US" sz="4400" dirty="0">
                <a:solidFill>
                  <a:schemeClr val="bg1"/>
                </a:solidFill>
              </a:rPr>
              <a:t>”</a:t>
            </a:r>
            <a:r>
              <a:rPr lang="ru-RU" sz="4400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836" y="4183929"/>
            <a:ext cx="9144000" cy="1655762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Выполнил студент группы П2-18</a:t>
            </a:r>
          </a:p>
          <a:p>
            <a:pPr algn="l"/>
            <a:r>
              <a:rPr lang="ru-RU" dirty="0">
                <a:solidFill>
                  <a:schemeClr val="bg1"/>
                </a:solidFill>
              </a:rPr>
              <a:t>Зайцев Никита Евгеньевич</a:t>
            </a:r>
          </a:p>
        </p:txBody>
      </p:sp>
    </p:spTree>
    <p:extLst>
      <p:ext uri="{BB962C8B-B14F-4D97-AF65-F5344CB8AC3E}">
        <p14:creationId xmlns:p14="http://schemas.microsoft.com/office/powerpoint/2010/main" val="2064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1799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0000"/>
                </a:solidFill>
              </a:rPr>
              <a:t>Инструменты для разработки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669800"/>
            <a:ext cx="10515600" cy="1500187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Язык программирования: </a:t>
            </a:r>
            <a:r>
              <a:rPr lang="en-US" dirty="0">
                <a:solidFill>
                  <a:schemeClr val="tx1"/>
                </a:solidFill>
              </a:rPr>
              <a:t>Python 3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Среда разработки: </a:t>
            </a:r>
            <a:r>
              <a:rPr lang="en-US" dirty="0">
                <a:solidFill>
                  <a:schemeClr val="tx1"/>
                </a:solidFill>
              </a:rPr>
              <a:t>PyCharm </a:t>
            </a:r>
            <a:r>
              <a:rPr lang="ru-RU" dirty="0">
                <a:solidFill>
                  <a:schemeClr val="tx1"/>
                </a:solidFill>
              </a:rPr>
              <a:t>от </a:t>
            </a:r>
            <a:r>
              <a:rPr lang="en-US" dirty="0">
                <a:solidFill>
                  <a:schemeClr val="tx1"/>
                </a:solidFill>
              </a:rPr>
              <a:t>JetBrains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36" y="2945246"/>
            <a:ext cx="3438236" cy="34382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2" y="2826327"/>
            <a:ext cx="3676074" cy="36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256" y="0"/>
            <a:ext cx="6848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>
                <a:solidFill>
                  <a:srgbClr val="FF0000"/>
                </a:solidFill>
              </a:rPr>
              <a:t>Диаграмма прецедентов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CC4C51-E1FA-4996-ABBF-6BCB1A457F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24" y="897108"/>
            <a:ext cx="9108489" cy="5774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876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4460" y="0"/>
            <a:ext cx="750308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800" dirty="0">
                <a:solidFill>
                  <a:srgbClr val="FF0000"/>
                </a:solidFill>
              </a:rPr>
              <a:t>Проектирование сценариев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A677E5-F5DA-49AC-AD86-B78485EDA2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47" y="1069527"/>
            <a:ext cx="7635906" cy="5193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59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Окна программы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87A9D6-8430-4B37-A5D0-213ABB21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52" y="1698791"/>
            <a:ext cx="5141699" cy="34604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208C66-5D8C-45A8-B4A7-9B70684F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783" y="3849486"/>
            <a:ext cx="18669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6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5489" y="2967335"/>
            <a:ext cx="6781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50007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53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КУРСОВОЙ ПРОЕКТ По МДК.01.02 «Прикладное программирование» Тема: «Разработка игры “Симулятор программиста”»</vt:lpstr>
      <vt:lpstr>Инструменты для разработки</vt:lpstr>
      <vt:lpstr>Презентация PowerPoint</vt:lpstr>
      <vt:lpstr>Презентация PowerPoint</vt:lpstr>
      <vt:lpstr>Окна программы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“Отель”»</dc:title>
  <dc:creator>Никита</dc:creator>
  <cp:lastModifiedBy>dartin</cp:lastModifiedBy>
  <cp:revision>20</cp:revision>
  <dcterms:created xsi:type="dcterms:W3CDTF">2020-06-22T11:00:13Z</dcterms:created>
  <dcterms:modified xsi:type="dcterms:W3CDTF">2021-06-24T22:58:08Z</dcterms:modified>
</cp:coreProperties>
</file>