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3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7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7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8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6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4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22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86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9B11-0267-4470-BEC1-E57326CE6E39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 №3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П2-18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38" y="2953398"/>
            <a:ext cx="4820323" cy="2095792"/>
          </a:xfrm>
        </p:spPr>
      </p:pic>
    </p:spTree>
    <p:extLst>
      <p:ext uri="{BB962C8B-B14F-4D97-AF65-F5344CB8AC3E}">
        <p14:creationId xmlns:p14="http://schemas.microsoft.com/office/powerpoint/2010/main" val="32556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8365" y="1825625"/>
            <a:ext cx="4896533" cy="1943371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модуле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нахождения наиболее читаемого автора и для нахождения дат выдачи книг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выполнения средств отладки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выполнения средств отладки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возвращает 2 списка, так-как список указан не верный, выводит ошибку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устранена, выводит нужные списки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-554" t="948" r="6845" b="-948"/>
          <a:stretch/>
        </p:blipFill>
        <p:spPr>
          <a:xfrm>
            <a:off x="838200" y="2392106"/>
            <a:ext cx="5181600" cy="8062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4189"/>
            <a:ext cx="203863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015" y="2407040"/>
            <a:ext cx="3896269" cy="42868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6172200" y="1702723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Тест. Задача: после выполнения модуля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должен создастся файл базы данных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выполнен, файлы создались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15" y="3225838"/>
            <a:ext cx="105742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Вычисление временной сложности О для одного из методов, так же метод является оптимальным кодом.</a:t>
                </a:r>
                <a:endPara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 O(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*1*1) + 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N*N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66" y="2486361"/>
            <a:ext cx="3353268" cy="2333951"/>
          </a:xfrm>
        </p:spPr>
      </p:pic>
    </p:spTree>
    <p:extLst>
      <p:ext uri="{BB962C8B-B14F-4D97-AF65-F5344CB8AC3E}">
        <p14:creationId xmlns:p14="http://schemas.microsoft.com/office/powerpoint/2010/main" val="16036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180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ЭКЗАМЕН</vt:lpstr>
      <vt:lpstr>ПК 1.1</vt:lpstr>
      <vt:lpstr>ПК 1.2</vt:lpstr>
      <vt:lpstr>ПК 1.3</vt:lpstr>
      <vt:lpstr>ПК 1.4</vt:lpstr>
      <vt:lpstr>ПК 1.5</vt:lpstr>
      <vt:lpstr>ПК 1.6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</dc:title>
  <dc:creator>p2-18</dc:creator>
  <cp:lastModifiedBy>коте танкист</cp:lastModifiedBy>
  <cp:revision>10</cp:revision>
  <dcterms:created xsi:type="dcterms:W3CDTF">2021-07-02T20:29:13Z</dcterms:created>
  <dcterms:modified xsi:type="dcterms:W3CDTF">2021-07-02T21:52:34Z</dcterms:modified>
</cp:coreProperties>
</file>