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0BB-CA80-47DC-BFD8-8A4925D4A350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FAA19-5ABF-4D79-9559-47AB1410A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64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0BB-CA80-47DC-BFD8-8A4925D4A350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FAA19-5ABF-4D79-9559-47AB1410A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69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0BB-CA80-47DC-BFD8-8A4925D4A350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FAA19-5ABF-4D79-9559-47AB1410A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43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0BB-CA80-47DC-BFD8-8A4925D4A350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FAA19-5ABF-4D79-9559-47AB1410A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24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0BB-CA80-47DC-BFD8-8A4925D4A350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FAA19-5ABF-4D79-9559-47AB1410A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33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0BB-CA80-47DC-BFD8-8A4925D4A350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FAA19-5ABF-4D79-9559-47AB1410A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14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0BB-CA80-47DC-BFD8-8A4925D4A350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FAA19-5ABF-4D79-9559-47AB1410A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89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0BB-CA80-47DC-BFD8-8A4925D4A350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FAA19-5ABF-4D79-9559-47AB1410A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71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0BB-CA80-47DC-BFD8-8A4925D4A350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FAA19-5ABF-4D79-9559-47AB1410A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8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0BB-CA80-47DC-BFD8-8A4925D4A350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FAA19-5ABF-4D79-9559-47AB1410A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18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0BB-CA80-47DC-BFD8-8A4925D4A350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FAA19-5ABF-4D79-9559-47AB1410A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73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D60BB-CA80-47DC-BFD8-8A4925D4A350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FAA19-5ABF-4D79-9559-47AB1410A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23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4219" y="276138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Задание. Подготовить доклад и презентацию по заданию  производственной практики «Разработка приложения «Симулятор кубика»»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632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Листинг 5 создаём класс кубика </a:t>
            </a:r>
            <a:r>
              <a:rPr lang="en-US" dirty="0"/>
              <a:t>Dice</a:t>
            </a:r>
            <a:r>
              <a:rPr lang="ru-RU" dirty="0"/>
              <a:t>_20</a:t>
            </a:r>
            <a:r>
              <a:rPr lang="en-US" dirty="0"/>
              <a:t>d</a:t>
            </a:r>
            <a:r>
              <a:rPr lang="ru-RU" dirty="0"/>
              <a:t> и придаём ему значение в его диапазоне</a:t>
            </a:r>
          </a:p>
          <a:p>
            <a:r>
              <a:rPr lang="ru-RU" dirty="0"/>
              <a:t>#Создаём класс для 20х </a:t>
            </a:r>
            <a:r>
              <a:rPr lang="ru-RU" dirty="0" err="1"/>
              <a:t>гранного</a:t>
            </a:r>
            <a:r>
              <a:rPr lang="ru-RU" dirty="0"/>
              <a:t> кубика и </a:t>
            </a:r>
            <a:r>
              <a:rPr lang="ru-RU" dirty="0" err="1"/>
              <a:t>рандомом</a:t>
            </a:r>
            <a:r>
              <a:rPr lang="ru-RU" dirty="0"/>
              <a:t> записываем число в результат</a:t>
            </a:r>
          </a:p>
          <a:p>
            <a:r>
              <a:rPr lang="en-US" dirty="0"/>
              <a:t>class Dice_20d:</a:t>
            </a:r>
            <a:endParaRPr lang="ru-RU" dirty="0"/>
          </a:p>
          <a:p>
            <a:r>
              <a:rPr lang="en-US" dirty="0"/>
              <a:t>    "20d dice"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d=20):</a:t>
            </a:r>
            <a:endParaRPr lang="ru-RU" dirty="0"/>
          </a:p>
          <a:p>
            <a:r>
              <a:rPr lang="en-US" dirty="0"/>
              <a:t>        </a:t>
            </a:r>
            <a:r>
              <a:rPr lang="en-US" dirty="0" err="1"/>
              <a:t>self.d</a:t>
            </a:r>
            <a:r>
              <a:rPr lang="en-US" dirty="0"/>
              <a:t> = d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show_result</a:t>
            </a:r>
            <a:r>
              <a:rPr lang="en-US" dirty="0"/>
              <a:t>(self):</a:t>
            </a:r>
            <a:endParaRPr lang="ru-RU" dirty="0"/>
          </a:p>
          <a:p>
            <a:r>
              <a:rPr lang="en-US" dirty="0"/>
              <a:t>        global result</a:t>
            </a:r>
            <a:endParaRPr lang="ru-RU" dirty="0"/>
          </a:p>
          <a:p>
            <a:r>
              <a:rPr lang="en-US" dirty="0"/>
              <a:t>        result = </a:t>
            </a:r>
            <a:r>
              <a:rPr lang="en-US" dirty="0" err="1"/>
              <a:t>random.randint</a:t>
            </a:r>
            <a:r>
              <a:rPr lang="en-US" dirty="0"/>
              <a:t>(1, </a:t>
            </a:r>
            <a:r>
              <a:rPr lang="en-US" dirty="0" err="1"/>
              <a:t>self.d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83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.Отладка одного из модулей</a:t>
            </a:r>
            <a:br>
              <a:rPr lang="ru-RU" b="1" dirty="0"/>
            </a:br>
            <a:endParaRPr lang="ru-RU" dirty="0"/>
          </a:p>
        </p:txBody>
      </p:sp>
      <p:pic>
        <p:nvPicPr>
          <p:cNvPr id="2055" name="Рисунок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6438"/>
            <a:ext cx="44100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Рисунок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01888"/>
            <a:ext cx="58293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38200" y="1449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4704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smtClean="0">
                <a:ln>
                  <a:noFill/>
                </a:ln>
                <a:solidFill>
                  <a:srgbClr val="365F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ru-RU" sz="1600" b="1" i="0" u="none" strike="noStrike" cap="none" normalizeH="0" baseline="0" smtClean="0" bmk="">
                <a:ln>
                  <a:noFill/>
                </a:ln>
                <a:solidFill>
                  <a:srgbClr val="365F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.Отладка одного из модулей</a:t>
            </a:r>
            <a:endParaRPr kumimoji="0" lang="ru-RU" sz="1400" b="1" i="0" u="none" strike="noStrike" cap="none" normalizeH="0" baseline="0" smtClean="0">
              <a:ln>
                <a:noFill/>
              </a:ln>
              <a:solidFill>
                <a:srgbClr val="365F9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Неправильно прописываем геометрию окна в 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endParaRPr kumimoji="0" 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8200" y="3144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Получаем ошибку</a:t>
            </a:r>
            <a:endParaRPr kumimoji="0" 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838200" y="5011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501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21101" y="9834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</a:tabLst>
            </a:pP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Исправляем</a:t>
            </a:r>
            <a:endParaRPr kumimoji="0" 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</a:tabLst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8" name="Рисунок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1" y="1212012"/>
            <a:ext cx="45815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689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31056" y="9575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</a:tabLst>
            </a:pP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Программа работает правильно</a:t>
            </a:r>
            <a:endParaRPr kumimoji="0" 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</a:tabLst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Рисунок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056" y="1414732"/>
            <a:ext cx="588645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31056" y="56152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230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7.Тестовые наборы и тестирование одного из модулей</a:t>
            </a:r>
            <a:br>
              <a:rPr lang="ru-RU" b="1" dirty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3128962" y="3755930"/>
          <a:ext cx="5934075" cy="461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6720"/>
                <a:gridCol w="296735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Тест 1 Отсутствие </a:t>
                      </a:r>
                      <a:r>
                        <a:rPr lang="en-US" sz="1400">
                          <a:effectLst/>
                        </a:rPr>
                        <a:t>import random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Ошибка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Тест 2 Отсутствие </a:t>
                      </a:r>
                      <a:r>
                        <a:rPr lang="en-US" sz="1400">
                          <a:effectLst/>
                        </a:rPr>
                        <a:t>import tkinter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Ошибка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446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Рисунок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732" y="1561381"/>
            <a:ext cx="59436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Рисунок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732" y="3738472"/>
            <a:ext cx="59436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14732" y="9402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14732" y="31554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14732" y="43236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19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8. </a:t>
            </a:r>
            <a:r>
              <a:rPr lang="ru-RU" b="1" dirty="0"/>
              <a:t>Значение временной сложности O для одного из методов. Значение O для оптимального кода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ru-RU" dirty="0"/>
              <a:t>(</a:t>
            </a:r>
            <a:r>
              <a:rPr lang="en-US" dirty="0"/>
              <a:t>n</a:t>
            </a:r>
            <a:r>
              <a:rPr lang="ru-RU" dirty="0"/>
              <a:t>) , так как алгоритм не должен пройти все строки, и данные заранее будут выбраны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664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Выполнил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Воронцов Александр П2-18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360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. Текстовое описание задачи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Цель написания программы:</a:t>
            </a:r>
            <a:endParaRPr lang="ru-RU" dirty="0"/>
          </a:p>
          <a:p>
            <a:r>
              <a:rPr lang="ru-RU" dirty="0"/>
              <a:t>Данная программа будет использоваться игроками </a:t>
            </a:r>
            <a:r>
              <a:rPr lang="en-US" dirty="0" err="1"/>
              <a:t>DnD</a:t>
            </a:r>
            <a:r>
              <a:rPr lang="ru-RU" dirty="0"/>
              <a:t>, во время </a:t>
            </a:r>
            <a:r>
              <a:rPr lang="ru-RU" dirty="0" err="1"/>
              <a:t>остутствия</a:t>
            </a:r>
            <a:r>
              <a:rPr lang="ru-RU" dirty="0"/>
              <a:t> подходящих кубиков, или в виду полного неимения таковых. Или совсем замещая физические кубики</a:t>
            </a:r>
          </a:p>
          <a:p>
            <a:r>
              <a:rPr lang="ru-RU" b="1" dirty="0"/>
              <a:t>Полное описание задачи:</a:t>
            </a:r>
            <a:endParaRPr lang="ru-RU" dirty="0"/>
          </a:p>
          <a:p>
            <a:r>
              <a:rPr lang="ru-RU" dirty="0"/>
              <a:t>Разработать для приложения модули:</a:t>
            </a:r>
          </a:p>
          <a:p>
            <a:pPr lvl="0"/>
            <a:r>
              <a:rPr lang="ru-RU" dirty="0"/>
              <a:t>Панель для выбора типа кубика. Должно содержать в себе все кубики используемые для игры </a:t>
            </a:r>
            <a:r>
              <a:rPr lang="en-US" dirty="0" err="1"/>
              <a:t>DnD</a:t>
            </a:r>
            <a:r>
              <a:rPr lang="ru-RU" dirty="0"/>
              <a:t> и создавать кубик с выбранным количеством граней. Существует 5 вариаций кубиков (с четырьмя, шестью, восьмью, двенадцатью, двадцатью гранями ) После чего выкидывать случайным образом значение\я кубика\</a:t>
            </a:r>
            <a:r>
              <a:rPr lang="ru-RU" dirty="0" err="1"/>
              <a:t>ов</a:t>
            </a:r>
            <a:endParaRPr lang="ru-RU" dirty="0"/>
          </a:p>
          <a:p>
            <a:pPr lvl="0"/>
            <a:r>
              <a:rPr lang="ru-RU" dirty="0"/>
              <a:t>Панель для выбора количества кубиков. т.к. По правилам игры требуются один или два кубика, в зависимости, от ситуации предусмотренной в самой игре</a:t>
            </a:r>
          </a:p>
          <a:p>
            <a:pPr lvl="0"/>
            <a:r>
              <a:rPr lang="ru-RU" dirty="0"/>
              <a:t>Кнопка вывода результата на экран и поля, где этот результат будет выводиться.</a:t>
            </a:r>
          </a:p>
          <a:p>
            <a:r>
              <a:rPr lang="ru-RU" b="1" dirty="0"/>
              <a:t>Краткое описание задачи:</a:t>
            </a:r>
            <a:endParaRPr lang="ru-RU" dirty="0"/>
          </a:p>
          <a:p>
            <a:r>
              <a:rPr lang="ru-RU" dirty="0"/>
              <a:t>Создать приложение, которое по запросу пользователя будет выдавать результат\ты кубиков в зависимости от выбранного типа и количества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336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.Диаграмма прецедентов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7871" y="1825625"/>
            <a:ext cx="429625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634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</a:t>
            </a:r>
            <a:r>
              <a:rPr lang="ru-RU" b="1" dirty="0"/>
              <a:t>Диаграмма классов</a:t>
            </a:r>
            <a:br>
              <a:rPr lang="ru-RU" b="1" dirty="0"/>
            </a:br>
            <a:endParaRPr lang="ru-RU" dirty="0"/>
          </a:p>
        </p:txBody>
      </p:sp>
      <p:pic>
        <p:nvPicPr>
          <p:cNvPr id="1040" name="Рисунок 11" descr="https://cdn.discordapp.com/attachments/682352153305546815/858112246282715146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4" y="1598202"/>
            <a:ext cx="1688261" cy="15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Рисунок 12" descr="https://cdn.discordapp.com/attachments/682352153305546815/858112417816903700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137" y="1598202"/>
            <a:ext cx="1880463" cy="150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Рисунок 13" descr="https://cdn.discordapp.com/attachments/682352153305546815/858112517372248144/unkn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959" y="1574143"/>
            <a:ext cx="1978541" cy="160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Рисунок 14" descr="https://cdn.discordapp.com/attachments/682352153305546815/858112636854730802/unkn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137" y="5070165"/>
            <a:ext cx="1996232" cy="148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Рисунок 15" descr="https://cdn.discordapp.com/attachments/682352153305546815/858112793159794709/unknow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43" y="5070166"/>
            <a:ext cx="2016601" cy="148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1114424" y="1233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Куб д4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4485735" y="14647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Куб д6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8238226" y="1355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Куб д8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1268083" y="4079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Куб д12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4658927" y="40883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Куб д20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0" y="10287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74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4.Определения диаграмм по классам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Листинг 1 создаём класс кубика </a:t>
            </a:r>
            <a:r>
              <a:rPr lang="en-US" dirty="0"/>
              <a:t>Dice</a:t>
            </a:r>
            <a:r>
              <a:rPr lang="ru-RU" dirty="0"/>
              <a:t>_4</a:t>
            </a:r>
            <a:r>
              <a:rPr lang="en-US" dirty="0"/>
              <a:t>d</a:t>
            </a:r>
            <a:r>
              <a:rPr lang="ru-RU" dirty="0"/>
              <a:t> и придаём ему значение в его диапазоне</a:t>
            </a:r>
          </a:p>
          <a:p>
            <a:r>
              <a:rPr lang="ru-RU" dirty="0"/>
              <a:t>#Создаём класс для 4х </a:t>
            </a:r>
            <a:r>
              <a:rPr lang="ru-RU" dirty="0" err="1"/>
              <a:t>гранного</a:t>
            </a:r>
            <a:r>
              <a:rPr lang="ru-RU" dirty="0"/>
              <a:t> кубика и </a:t>
            </a:r>
            <a:r>
              <a:rPr lang="ru-RU" dirty="0" err="1"/>
              <a:t>рандомом</a:t>
            </a:r>
            <a:r>
              <a:rPr lang="ru-RU" dirty="0"/>
              <a:t> записываем число в результат</a:t>
            </a:r>
          </a:p>
          <a:p>
            <a:r>
              <a:rPr lang="en-US" dirty="0"/>
              <a:t>class Dice_4d:</a:t>
            </a:r>
            <a:endParaRPr lang="ru-RU" dirty="0"/>
          </a:p>
          <a:p>
            <a:r>
              <a:rPr lang="en-US" dirty="0"/>
              <a:t>    "4d dice"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d=4):</a:t>
            </a:r>
            <a:endParaRPr lang="ru-RU" dirty="0"/>
          </a:p>
          <a:p>
            <a:r>
              <a:rPr lang="en-US" dirty="0"/>
              <a:t>        </a:t>
            </a:r>
            <a:r>
              <a:rPr lang="en-US" dirty="0" err="1"/>
              <a:t>self.d</a:t>
            </a:r>
            <a:r>
              <a:rPr lang="en-US" dirty="0"/>
              <a:t> = d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show_result</a:t>
            </a:r>
            <a:r>
              <a:rPr lang="en-US" dirty="0"/>
              <a:t>(self):</a:t>
            </a:r>
            <a:endParaRPr lang="ru-RU" dirty="0"/>
          </a:p>
          <a:p>
            <a:r>
              <a:rPr lang="en-US" dirty="0"/>
              <a:t>        global result</a:t>
            </a:r>
            <a:endParaRPr lang="ru-RU" dirty="0"/>
          </a:p>
          <a:p>
            <a:r>
              <a:rPr lang="en-US" dirty="0"/>
              <a:t>        result = </a:t>
            </a:r>
            <a:r>
              <a:rPr lang="en-US" dirty="0" err="1"/>
              <a:t>random.randint</a:t>
            </a:r>
            <a:r>
              <a:rPr lang="en-US" dirty="0"/>
              <a:t>(1, </a:t>
            </a:r>
            <a:r>
              <a:rPr lang="en-US" dirty="0" err="1"/>
              <a:t>self.d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07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Листинг 2 создаём класс кубика </a:t>
            </a:r>
            <a:r>
              <a:rPr lang="en-US" dirty="0"/>
              <a:t>Dice</a:t>
            </a:r>
            <a:r>
              <a:rPr lang="ru-RU" dirty="0"/>
              <a:t>_6</a:t>
            </a:r>
            <a:r>
              <a:rPr lang="en-US" dirty="0"/>
              <a:t>d</a:t>
            </a:r>
            <a:r>
              <a:rPr lang="ru-RU" dirty="0"/>
              <a:t> и придаём ему значение в его диапазоне</a:t>
            </a:r>
          </a:p>
          <a:p>
            <a:r>
              <a:rPr lang="ru-RU" dirty="0"/>
              <a:t>#Создаём класс для 6х </a:t>
            </a:r>
            <a:r>
              <a:rPr lang="ru-RU" dirty="0" err="1"/>
              <a:t>гранного</a:t>
            </a:r>
            <a:r>
              <a:rPr lang="ru-RU" dirty="0"/>
              <a:t> кубика и </a:t>
            </a:r>
            <a:r>
              <a:rPr lang="ru-RU" dirty="0" err="1"/>
              <a:t>рандомом</a:t>
            </a:r>
            <a:r>
              <a:rPr lang="ru-RU" dirty="0"/>
              <a:t> записываем число в результат</a:t>
            </a:r>
          </a:p>
          <a:p>
            <a:r>
              <a:rPr lang="en-US" dirty="0"/>
              <a:t>class Dice_6d:</a:t>
            </a:r>
            <a:endParaRPr lang="ru-RU" dirty="0"/>
          </a:p>
          <a:p>
            <a:r>
              <a:rPr lang="en-US" dirty="0"/>
              <a:t>    "6d dice"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d=6):</a:t>
            </a:r>
            <a:endParaRPr lang="ru-RU" dirty="0"/>
          </a:p>
          <a:p>
            <a:r>
              <a:rPr lang="en-US" dirty="0"/>
              <a:t>        </a:t>
            </a:r>
            <a:r>
              <a:rPr lang="en-US" dirty="0" err="1"/>
              <a:t>self.d</a:t>
            </a:r>
            <a:r>
              <a:rPr lang="en-US" dirty="0"/>
              <a:t> = d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show_result</a:t>
            </a:r>
            <a:r>
              <a:rPr lang="en-US" dirty="0"/>
              <a:t>(self):</a:t>
            </a:r>
            <a:endParaRPr lang="ru-RU" dirty="0"/>
          </a:p>
          <a:p>
            <a:r>
              <a:rPr lang="en-US" dirty="0"/>
              <a:t>        global result</a:t>
            </a:r>
            <a:endParaRPr lang="ru-RU" dirty="0"/>
          </a:p>
          <a:p>
            <a:r>
              <a:rPr lang="en-US" dirty="0"/>
              <a:t>        result = </a:t>
            </a:r>
            <a:r>
              <a:rPr lang="en-US" dirty="0" err="1"/>
              <a:t>random.randint</a:t>
            </a:r>
            <a:r>
              <a:rPr lang="en-US" dirty="0"/>
              <a:t>(1, </a:t>
            </a:r>
            <a:r>
              <a:rPr lang="en-US" dirty="0" err="1"/>
              <a:t>self.d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813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Листинг 3 создаём класс кубика </a:t>
            </a:r>
            <a:r>
              <a:rPr lang="en-US" dirty="0"/>
              <a:t>Dice</a:t>
            </a:r>
            <a:r>
              <a:rPr lang="ru-RU" dirty="0"/>
              <a:t>_8</a:t>
            </a:r>
            <a:r>
              <a:rPr lang="en-US" dirty="0"/>
              <a:t>d</a:t>
            </a:r>
            <a:r>
              <a:rPr lang="ru-RU" dirty="0"/>
              <a:t> и придаём ему значение в его диапазоне</a:t>
            </a:r>
          </a:p>
          <a:p>
            <a:r>
              <a:rPr lang="ru-RU" dirty="0"/>
              <a:t>#Создаём класс для 8х </a:t>
            </a:r>
            <a:r>
              <a:rPr lang="ru-RU" dirty="0" err="1"/>
              <a:t>гранного</a:t>
            </a:r>
            <a:r>
              <a:rPr lang="ru-RU" dirty="0"/>
              <a:t> кубика и </a:t>
            </a:r>
            <a:r>
              <a:rPr lang="ru-RU" dirty="0" err="1"/>
              <a:t>рандомом</a:t>
            </a:r>
            <a:r>
              <a:rPr lang="ru-RU" dirty="0"/>
              <a:t> записываем число в результат</a:t>
            </a:r>
          </a:p>
          <a:p>
            <a:r>
              <a:rPr lang="en-US" dirty="0"/>
              <a:t>class Dice_8d:</a:t>
            </a:r>
            <a:endParaRPr lang="ru-RU" dirty="0"/>
          </a:p>
          <a:p>
            <a:r>
              <a:rPr lang="en-US" dirty="0"/>
              <a:t>    "8d dice"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d=8):</a:t>
            </a:r>
            <a:endParaRPr lang="ru-RU" dirty="0"/>
          </a:p>
          <a:p>
            <a:r>
              <a:rPr lang="en-US" dirty="0"/>
              <a:t>        </a:t>
            </a:r>
            <a:r>
              <a:rPr lang="en-US" dirty="0" err="1"/>
              <a:t>self.d</a:t>
            </a:r>
            <a:r>
              <a:rPr lang="en-US" dirty="0"/>
              <a:t> = d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show_result</a:t>
            </a:r>
            <a:r>
              <a:rPr lang="en-US" dirty="0"/>
              <a:t>(self):</a:t>
            </a:r>
            <a:endParaRPr lang="ru-RU" dirty="0"/>
          </a:p>
          <a:p>
            <a:r>
              <a:rPr lang="en-US" dirty="0"/>
              <a:t>        global result</a:t>
            </a:r>
            <a:endParaRPr lang="ru-RU" dirty="0"/>
          </a:p>
          <a:p>
            <a:r>
              <a:rPr lang="en-US" dirty="0"/>
              <a:t>        result = </a:t>
            </a:r>
            <a:r>
              <a:rPr lang="en-US" dirty="0" err="1"/>
              <a:t>random.randint</a:t>
            </a:r>
            <a:r>
              <a:rPr lang="en-US" dirty="0"/>
              <a:t>(1, </a:t>
            </a:r>
            <a:r>
              <a:rPr lang="en-US" dirty="0" err="1"/>
              <a:t>self.d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0625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Листинг 4 создаём класс кубика </a:t>
            </a:r>
            <a:r>
              <a:rPr lang="en-US" dirty="0"/>
              <a:t>Dice</a:t>
            </a:r>
            <a:r>
              <a:rPr lang="ru-RU" dirty="0"/>
              <a:t>_12</a:t>
            </a:r>
            <a:r>
              <a:rPr lang="en-US" dirty="0"/>
              <a:t>d</a:t>
            </a:r>
            <a:r>
              <a:rPr lang="ru-RU" dirty="0"/>
              <a:t> и придаём ему значение в его диапазоне</a:t>
            </a:r>
          </a:p>
          <a:p>
            <a:r>
              <a:rPr lang="ru-RU" dirty="0"/>
              <a:t>#Создаём класс для 12х </a:t>
            </a:r>
            <a:r>
              <a:rPr lang="ru-RU" dirty="0" err="1"/>
              <a:t>гранного</a:t>
            </a:r>
            <a:r>
              <a:rPr lang="ru-RU" dirty="0"/>
              <a:t> кубика и </a:t>
            </a:r>
            <a:r>
              <a:rPr lang="ru-RU" dirty="0" err="1"/>
              <a:t>рандомом</a:t>
            </a:r>
            <a:r>
              <a:rPr lang="ru-RU" dirty="0"/>
              <a:t> записываем число в результат</a:t>
            </a:r>
          </a:p>
          <a:p>
            <a:r>
              <a:rPr lang="en-US" dirty="0"/>
              <a:t>class Dice_12d:</a:t>
            </a:r>
            <a:endParaRPr lang="ru-RU" dirty="0"/>
          </a:p>
          <a:p>
            <a:r>
              <a:rPr lang="en-US" dirty="0"/>
              <a:t>    "12d dice"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d=12):</a:t>
            </a:r>
            <a:endParaRPr lang="ru-RU" dirty="0"/>
          </a:p>
          <a:p>
            <a:r>
              <a:rPr lang="en-US" dirty="0"/>
              <a:t>        </a:t>
            </a:r>
            <a:r>
              <a:rPr lang="en-US" dirty="0" err="1"/>
              <a:t>self.d</a:t>
            </a:r>
            <a:r>
              <a:rPr lang="en-US" dirty="0"/>
              <a:t> = d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show_result</a:t>
            </a:r>
            <a:r>
              <a:rPr lang="en-US" dirty="0"/>
              <a:t>(self):</a:t>
            </a:r>
            <a:endParaRPr lang="ru-RU" dirty="0"/>
          </a:p>
          <a:p>
            <a:r>
              <a:rPr lang="en-US" dirty="0"/>
              <a:t>        global result</a:t>
            </a:r>
            <a:endParaRPr lang="ru-RU" dirty="0"/>
          </a:p>
          <a:p>
            <a:r>
              <a:rPr lang="en-US" dirty="0"/>
              <a:t>        result = </a:t>
            </a:r>
            <a:r>
              <a:rPr lang="en-US" dirty="0" err="1"/>
              <a:t>random.randint</a:t>
            </a:r>
            <a:r>
              <a:rPr lang="en-US" dirty="0"/>
              <a:t>(1, </a:t>
            </a:r>
            <a:r>
              <a:rPr lang="en-US" dirty="0" err="1"/>
              <a:t>self.d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39152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450</Words>
  <Application>Microsoft Office PowerPoint</Application>
  <PresentationFormat>Широкоэкранный</PresentationFormat>
  <Paragraphs>92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Times New Roman</vt:lpstr>
      <vt:lpstr>Тема Office</vt:lpstr>
      <vt:lpstr>Задание. Подготовить доклад и презентацию по заданию  производственной практики «Разработка приложения «Симулятор кубика»» </vt:lpstr>
      <vt:lpstr>Выполнил</vt:lpstr>
      <vt:lpstr>. Текстовое описание задачи </vt:lpstr>
      <vt:lpstr>.Диаграмма прецедентов</vt:lpstr>
      <vt:lpstr>3.Диаграмма классов </vt:lpstr>
      <vt:lpstr>4.Определения диаграмм по классам </vt:lpstr>
      <vt:lpstr>Презентация PowerPoint</vt:lpstr>
      <vt:lpstr>Презентация PowerPoint</vt:lpstr>
      <vt:lpstr>Презентация PowerPoint</vt:lpstr>
      <vt:lpstr>Презентация PowerPoint</vt:lpstr>
      <vt:lpstr>.Отладка одного из модулей </vt:lpstr>
      <vt:lpstr>Презентация PowerPoint</vt:lpstr>
      <vt:lpstr>Презентация PowerPoint</vt:lpstr>
      <vt:lpstr>7.Тестовые наборы и тестирование одного из модулей </vt:lpstr>
      <vt:lpstr>Презентация PowerPoint</vt:lpstr>
      <vt:lpstr>8. Значение временной сложности O для одного из методов. Значение O для оптимального кода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Задание. Подготовить доклад и презентацию по заданию  производственной практики «Разработка приложения «Симулятор кубика»» </dc:title>
  <dc:creator>p2-18</dc:creator>
  <cp:lastModifiedBy>p2-18</cp:lastModifiedBy>
  <cp:revision>6</cp:revision>
  <dcterms:created xsi:type="dcterms:W3CDTF">2021-07-03T06:42:03Z</dcterms:created>
  <dcterms:modified xsi:type="dcterms:W3CDTF">2021-07-03T06:57:12Z</dcterms:modified>
</cp:coreProperties>
</file>