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9716-89F4-4E74-B540-17969C3A6882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0998-87B1-47CA-A531-73173C441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0998-87B1-47CA-A531-73173C4413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программы «Текстовый Редактор»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49655" y="4509120"/>
            <a:ext cx="250202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Выполнил студент</a:t>
            </a:r>
            <a:r>
              <a:rPr lang="en-US" dirty="0"/>
              <a:t>:</a:t>
            </a:r>
          </a:p>
          <a:p>
            <a:r>
              <a:rPr lang="ru-RU" dirty="0" smtClean="0"/>
              <a:t>Щепкин М.В</a:t>
            </a:r>
            <a:endParaRPr lang="ru-RU" dirty="0"/>
          </a:p>
          <a:p>
            <a:r>
              <a:rPr lang="ru-RU" dirty="0"/>
              <a:t>Группы </a:t>
            </a:r>
            <a:r>
              <a:rPr lang="ru-RU" dirty="0" smtClean="0"/>
              <a:t>П2-18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9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</a:p>
          <a:p>
            <a:r>
              <a:rPr lang="ru-RU" dirty="0" smtClean="0"/>
              <a:t>Главный экран</a:t>
            </a:r>
          </a:p>
          <a:p>
            <a:r>
              <a:rPr lang="ru-RU" dirty="0" smtClean="0"/>
              <a:t>Интерфейс</a:t>
            </a:r>
          </a:p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Данный курсовой проект посвящён созданию программы «Текстовый Редактор» на </a:t>
            </a:r>
            <a:r>
              <a:rPr lang="en-US" dirty="0" smtClean="0"/>
              <a:t>Python </a:t>
            </a:r>
            <a:r>
              <a:rPr lang="ru-RU" dirty="0" smtClean="0"/>
              <a:t>с использованием библиотек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PIL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7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главного экрана</a:t>
            </a:r>
          </a:p>
          <a:p>
            <a:pPr marL="0" indent="0">
              <a:buNone/>
            </a:pPr>
            <a:r>
              <a:rPr lang="ru-RU" dirty="0" smtClean="0"/>
              <a:t>Содержит в себе подменю файл</a:t>
            </a:r>
            <a:r>
              <a:rPr lang="en-US" dirty="0" smtClean="0"/>
              <a:t>, </a:t>
            </a:r>
            <a:r>
              <a:rPr lang="ru-RU" dirty="0" smtClean="0"/>
              <a:t>правка</a:t>
            </a:r>
            <a:r>
              <a:rPr lang="en-US" dirty="0" smtClean="0"/>
              <a:t>, </a:t>
            </a:r>
            <a:r>
              <a:rPr lang="ru-RU" dirty="0" smtClean="0"/>
              <a:t>шрифт</a:t>
            </a:r>
            <a:r>
              <a:rPr lang="en-US" dirty="0" smtClean="0"/>
              <a:t>, </a:t>
            </a:r>
            <a:r>
              <a:rPr lang="ru-RU" dirty="0" smtClean="0"/>
              <a:t>помощь и кнопка выход.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74" y="2821310"/>
            <a:ext cx="4229226" cy="33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352928" cy="4572000"/>
          </a:xfrm>
        </p:spPr>
        <p:txBody>
          <a:bodyPr/>
          <a:lstStyle/>
          <a:p>
            <a:r>
              <a:rPr lang="ru-RU" dirty="0" smtClean="0"/>
              <a:t>Интерфейс </a:t>
            </a:r>
          </a:p>
          <a:p>
            <a:pPr marL="0" indent="0">
              <a:buNone/>
            </a:pPr>
            <a:r>
              <a:rPr lang="ru-RU" dirty="0" smtClean="0"/>
              <a:t>Подменю «Файл»</a:t>
            </a:r>
            <a:r>
              <a:rPr lang="en-US" dirty="0" smtClean="0"/>
              <a:t> </a:t>
            </a:r>
            <a:r>
              <a:rPr lang="ru-RU" dirty="0" smtClean="0"/>
              <a:t>содержит в себе 4 кнопки</a:t>
            </a:r>
            <a:r>
              <a:rPr lang="en-US" dirty="0" smtClean="0"/>
              <a:t>, </a:t>
            </a:r>
            <a:r>
              <a:rPr lang="ru-RU" dirty="0" smtClean="0"/>
              <a:t>сохранить</a:t>
            </a:r>
            <a:r>
              <a:rPr lang="en-US" dirty="0" smtClean="0"/>
              <a:t>,</a:t>
            </a:r>
            <a:r>
              <a:rPr lang="ru-RU" dirty="0" smtClean="0"/>
              <a:t> сохранить как</a:t>
            </a:r>
            <a:r>
              <a:rPr lang="en-US" dirty="0" smtClean="0"/>
              <a:t>,</a:t>
            </a:r>
            <a:r>
              <a:rPr lang="ru-RU" dirty="0" smtClean="0"/>
              <a:t> новый файл и открыть.</a:t>
            </a:r>
          </a:p>
          <a:p>
            <a:pPr marL="0" indent="0">
              <a:buNone/>
            </a:pPr>
            <a:r>
              <a:rPr lang="ru-RU" dirty="0" smtClean="0"/>
              <a:t>Подменю «Правка» содержит в себе </a:t>
            </a:r>
            <a:r>
              <a:rPr lang="ru-RU" dirty="0" smtClean="0"/>
              <a:t>5 </a:t>
            </a:r>
            <a:r>
              <a:rPr lang="ru-RU" dirty="0" smtClean="0"/>
              <a:t>кнопок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Скопировать</a:t>
            </a:r>
            <a:r>
              <a:rPr lang="en-US" dirty="0" smtClean="0"/>
              <a:t>,</a:t>
            </a:r>
            <a:r>
              <a:rPr lang="ru-RU" dirty="0" smtClean="0"/>
              <a:t> вставить вырезать</a:t>
            </a:r>
            <a:r>
              <a:rPr lang="en-US" dirty="0" smtClean="0"/>
              <a:t>,</a:t>
            </a:r>
            <a:r>
              <a:rPr lang="ru-RU" dirty="0" smtClean="0"/>
              <a:t> отменить действие и вернуть действие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2664296" cy="2664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429000"/>
            <a:ext cx="383716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Подменю «Шрифт» содержит в себе 2 кнопки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Полужирный шрифт </a:t>
            </a:r>
          </a:p>
          <a:p>
            <a:r>
              <a:rPr lang="ru-RU" dirty="0" smtClean="0"/>
              <a:t>Курсивный шрифт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2" y="3573017"/>
            <a:ext cx="4142445" cy="1872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75" y="3573017"/>
            <a:ext cx="326076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Подменю «Помощь» содержит в себе все комбинации клавиш работающие в текстовом редакторе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3240360" cy="35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Кроме подменю на главном экране текстового редактора находятся 4 кнопки</a:t>
            </a:r>
            <a:r>
              <a:rPr lang="en-US" dirty="0" smtClean="0"/>
              <a:t>, </a:t>
            </a:r>
            <a:r>
              <a:rPr lang="ru-RU" dirty="0" smtClean="0"/>
              <a:t>первые две кнопки это отменить действие и вернуть действие</a:t>
            </a:r>
            <a:r>
              <a:rPr lang="en-US" dirty="0" smtClean="0"/>
              <a:t>,</a:t>
            </a:r>
            <a:r>
              <a:rPr lang="ru-RU" dirty="0" smtClean="0"/>
              <a:t> две последние это курсивный и </a:t>
            </a:r>
            <a:r>
              <a:rPr lang="ru-RU" dirty="0" smtClean="0"/>
              <a:t>полужирный шрифты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ещё есть кнопка выход при нажатии которой приложение сразу же закрывается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140968"/>
            <a:ext cx="2952328" cy="27536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4" y="4046637"/>
            <a:ext cx="411645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Текстовый редактор может читать файлы формата </a:t>
            </a:r>
            <a:r>
              <a:rPr lang="en-US" dirty="0" smtClean="0"/>
              <a:t>txt, (python).</a:t>
            </a:r>
            <a:r>
              <a:rPr lang="en-US" dirty="0" err="1" smtClean="0"/>
              <a:t>py</a:t>
            </a:r>
            <a:r>
              <a:rPr lang="en-US" dirty="0" smtClean="0"/>
              <a:t>, html.</a:t>
            </a:r>
          </a:p>
          <a:p>
            <a:r>
              <a:rPr lang="ru-RU" dirty="0" smtClean="0"/>
              <a:t>Так же есть возможность сохранить файлы в формате </a:t>
            </a:r>
            <a:r>
              <a:rPr lang="en-US" dirty="0" smtClean="0"/>
              <a:t>txt, (python).</a:t>
            </a:r>
            <a:r>
              <a:rPr lang="en-US" dirty="0" err="1" smtClean="0"/>
              <a:t>py</a:t>
            </a:r>
            <a:r>
              <a:rPr lang="en-US" dirty="0" smtClean="0"/>
              <a:t>, 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текстового редактора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1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1895</TotalTime>
  <Words>210</Words>
  <Application>Microsoft Office PowerPoint</Application>
  <PresentationFormat>Экран (4:3)</PresentationFormat>
  <Paragraphs>29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Бумажная</vt:lpstr>
      <vt:lpstr>Курсовой проект</vt:lpstr>
      <vt:lpstr>Содержание</vt:lpstr>
      <vt:lpstr>О проекте</vt:lpstr>
      <vt:lpstr>Главный экран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текстового редактора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RogterY -</dc:creator>
  <cp:lastModifiedBy>Михаил Щепкин</cp:lastModifiedBy>
  <cp:revision>29</cp:revision>
  <dcterms:created xsi:type="dcterms:W3CDTF">2019-06-17T02:10:39Z</dcterms:created>
  <dcterms:modified xsi:type="dcterms:W3CDTF">2021-06-26T00:24:08Z</dcterms:modified>
</cp:coreProperties>
</file>