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6" r:id="rId5"/>
    <p:sldId id="268" r:id="rId6"/>
    <p:sldId id="267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24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29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213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847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714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36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41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65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33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90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99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78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388D2D4-2078-4930-904A-A9E2FF9598AE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77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388D2D4-2078-4930-904A-A9E2FF9598AE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883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4172" y="209006"/>
            <a:ext cx="11930742" cy="4645483"/>
          </a:xfrm>
        </p:spPr>
        <p:txBody>
          <a:bodyPr>
            <a:noAutofit/>
          </a:bodyPr>
          <a:lstStyle/>
          <a:p>
            <a:pPr algn="l"/>
            <a:r>
              <a:rPr lang="ru-RU" sz="4400" dirty="0" smtClean="0">
                <a:solidFill>
                  <a:schemeClr val="tx1"/>
                </a:solidFill>
              </a:rPr>
              <a:t>КУРСОВОЙ ПРОЕКТ</a:t>
            </a:r>
            <a:br>
              <a:rPr lang="ru-RU" sz="4400" dirty="0" smtClean="0">
                <a:solidFill>
                  <a:schemeClr val="tx1"/>
                </a:solidFill>
              </a:rPr>
            </a:br>
            <a:r>
              <a:rPr lang="ru-RU" sz="4400" dirty="0" smtClean="0">
                <a:solidFill>
                  <a:schemeClr val="tx1"/>
                </a:solidFill>
              </a:rPr>
              <a:t>По МДК.02.02 «</a:t>
            </a:r>
            <a:r>
              <a:rPr lang="ru-RU" sz="4400" dirty="0">
                <a:solidFill>
                  <a:schemeClr val="tx1"/>
                </a:solidFill>
              </a:rPr>
              <a:t>Технологии разработки и защиты баз данных</a:t>
            </a:r>
            <a:r>
              <a:rPr lang="ru-RU" sz="4400" dirty="0" smtClean="0">
                <a:solidFill>
                  <a:schemeClr val="tx1"/>
                </a:solidFill>
              </a:rPr>
              <a:t>»</a:t>
            </a:r>
            <a:br>
              <a:rPr lang="ru-RU" sz="4400" dirty="0" smtClean="0">
                <a:solidFill>
                  <a:schemeClr val="tx1"/>
                </a:solidFill>
              </a:rPr>
            </a:br>
            <a:r>
              <a:rPr lang="ru-RU" sz="4400" dirty="0" smtClean="0">
                <a:solidFill>
                  <a:schemeClr val="tx1"/>
                </a:solidFill>
              </a:rPr>
              <a:t>Тема: «</a:t>
            </a:r>
            <a:r>
              <a:rPr lang="ru-RU" sz="4400" dirty="0">
                <a:solidFill>
                  <a:schemeClr val="tx1"/>
                </a:solidFill>
              </a:rPr>
              <a:t>Разработка приложения «Автоматизация планирования автоперевозок транспортной компании» на </a:t>
            </a:r>
            <a:r>
              <a:rPr lang="en-US" sz="4400" dirty="0">
                <a:solidFill>
                  <a:schemeClr val="tx1"/>
                </a:solidFill>
              </a:rPr>
              <a:t>Python</a:t>
            </a:r>
            <a:r>
              <a:rPr lang="ru-RU" sz="4400" dirty="0" smtClean="0">
                <a:solidFill>
                  <a:schemeClr val="tx1"/>
                </a:solidFill>
              </a:rPr>
              <a:t>»»</a:t>
            </a:r>
            <a:endParaRPr lang="ru-RU" sz="44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6916" y="5197344"/>
            <a:ext cx="9144000" cy="1655762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bg1"/>
                </a:solidFill>
              </a:rPr>
              <a:t>Выполнил студент группы П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-1</a:t>
            </a:r>
            <a:r>
              <a:rPr lang="en-US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  <a:p>
            <a:pPr algn="l"/>
            <a:r>
              <a:rPr lang="ru-RU" dirty="0" smtClean="0">
                <a:solidFill>
                  <a:schemeClr val="bg1"/>
                </a:solidFill>
              </a:rPr>
              <a:t>Зайцев Никита Евгеньевич</a:t>
            </a:r>
          </a:p>
        </p:txBody>
      </p:sp>
    </p:spTree>
    <p:extLst>
      <p:ext uri="{BB962C8B-B14F-4D97-AF65-F5344CB8AC3E}">
        <p14:creationId xmlns:p14="http://schemas.microsoft.com/office/powerpoint/2010/main" val="20649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4825" y="0"/>
            <a:ext cx="10515600" cy="1161799"/>
          </a:xfrm>
        </p:spPr>
        <p:txBody>
          <a:bodyPr>
            <a:normAutofit/>
          </a:bodyPr>
          <a:lstStyle/>
          <a:p>
            <a:r>
              <a:rPr lang="ru-RU" sz="5400" dirty="0" smtClean="0">
                <a:solidFill>
                  <a:schemeClr val="tx1">
                    <a:lumMod val="95000"/>
                  </a:schemeClr>
                </a:solidFill>
              </a:rPr>
              <a:t>Библиотеки и среды</a:t>
            </a:r>
            <a:endParaRPr lang="ru-RU" sz="5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12573" y="1412057"/>
            <a:ext cx="10515600" cy="1500187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Язык программирования: </a:t>
            </a:r>
            <a:r>
              <a:rPr lang="en-US" dirty="0" smtClean="0">
                <a:solidFill>
                  <a:schemeClr val="tx1"/>
                </a:solidFill>
              </a:rPr>
              <a:t>Python 3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Среда разработки: </a:t>
            </a:r>
            <a:r>
              <a:rPr lang="en-US" dirty="0" smtClean="0">
                <a:solidFill>
                  <a:schemeClr val="tx1"/>
                </a:solidFill>
              </a:rPr>
              <a:t>Visual Studio Code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Библиотеки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endParaRPr lang="ru-RU" dirty="0" smtClean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167" y="2459629"/>
            <a:ext cx="2598119" cy="23412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162" y="1756032"/>
            <a:ext cx="5598207" cy="420108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408" y="2286374"/>
            <a:ext cx="5182494" cy="291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3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112576"/>
            <a:ext cx="10515600" cy="1103457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Диаграмма прецедентов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146" y="2442492"/>
            <a:ext cx="6945705" cy="401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9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112576"/>
            <a:ext cx="10515600" cy="1103457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Диаграмма прецедентов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700" y="2800420"/>
            <a:ext cx="8592598" cy="347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2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112576"/>
            <a:ext cx="10515600" cy="1103457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Схема приложения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013" y="2054229"/>
            <a:ext cx="2875829" cy="453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51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112576"/>
            <a:ext cx="10515600" cy="1103457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Сценарий использования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381" y="2406941"/>
            <a:ext cx="5402024" cy="414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57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112576"/>
            <a:ext cx="10515600" cy="1103457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Окно программы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808" y="2708843"/>
            <a:ext cx="9726382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69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76996" y="135767"/>
            <a:ext cx="6481261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sz="4800" dirty="0"/>
              <a:t>Пример </a:t>
            </a:r>
            <a:r>
              <a:rPr lang="ru-RU" sz="4800" dirty="0" smtClean="0"/>
              <a:t>изменения </a:t>
            </a:r>
          </a:p>
          <a:p>
            <a:pPr algn="ctr"/>
            <a:r>
              <a:rPr lang="ru-RU" sz="4800" dirty="0" smtClean="0"/>
              <a:t>Добавления книг</a:t>
            </a:r>
            <a:endParaRPr lang="ru-RU" sz="4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45" y="2338121"/>
            <a:ext cx="9754961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48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5489" y="2967335"/>
            <a:ext cx="6781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 smtClean="0">
                <a:solidFill>
                  <a:schemeClr val="bg1"/>
                </a:solidFill>
              </a:rPr>
              <a:t>Спасибо за внимание!</a:t>
            </a:r>
            <a:endParaRPr lang="ru-RU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007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143</TotalTime>
  <Words>46</Words>
  <Application>Microsoft Office PowerPoint</Application>
  <PresentationFormat>Широкоэкранный</PresentationFormat>
  <Paragraphs>15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Цитаты</vt:lpstr>
      <vt:lpstr>КУРСОВОЙ ПРОЕКТ По МДК.02.02 «Технологии разработки и защиты баз данных» Тема: «Разработка приложения «Автоматизация планирования автоперевозок транспортной компании» на Python»»</vt:lpstr>
      <vt:lpstr>Библиотеки и среды</vt:lpstr>
      <vt:lpstr>Диаграмма прецедентов</vt:lpstr>
      <vt:lpstr>Диаграмма прецедентов</vt:lpstr>
      <vt:lpstr>Схема приложения</vt:lpstr>
      <vt:lpstr>Сценарий использования</vt:lpstr>
      <vt:lpstr>Окно программы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дисциплине «МДК.01.02 Прикладное программирование» Тема: «Разработка приложения “Отель”»</dc:title>
  <dc:creator>Никита</dc:creator>
  <cp:lastModifiedBy>dartin</cp:lastModifiedBy>
  <cp:revision>29</cp:revision>
  <dcterms:created xsi:type="dcterms:W3CDTF">2020-06-22T11:00:13Z</dcterms:created>
  <dcterms:modified xsi:type="dcterms:W3CDTF">2022-04-09T09:17:49Z</dcterms:modified>
</cp:coreProperties>
</file>